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96" r:id="rId1"/>
  </p:sldMasterIdLst>
  <p:sldIdLst>
    <p:sldId id="256" r:id="rId2"/>
    <p:sldId id="1118" r:id="rId3"/>
    <p:sldId id="607" r:id="rId4"/>
    <p:sldId id="1067" r:id="rId5"/>
    <p:sldId id="1068" r:id="rId6"/>
    <p:sldId id="1069" r:id="rId7"/>
    <p:sldId id="1070" r:id="rId8"/>
    <p:sldId id="1071" r:id="rId9"/>
    <p:sldId id="1072" r:id="rId10"/>
    <p:sldId id="1073" r:id="rId11"/>
    <p:sldId id="1074" r:id="rId12"/>
    <p:sldId id="1075" r:id="rId13"/>
    <p:sldId id="1076" r:id="rId14"/>
    <p:sldId id="1077" r:id="rId15"/>
    <p:sldId id="1078" r:id="rId16"/>
    <p:sldId id="1087" r:id="rId17"/>
    <p:sldId id="1099" r:id="rId18"/>
    <p:sldId id="1100" r:id="rId19"/>
    <p:sldId id="1080" r:id="rId20"/>
    <p:sldId id="1086" r:id="rId21"/>
    <p:sldId id="1085" r:id="rId22"/>
    <p:sldId id="1089" r:id="rId23"/>
    <p:sldId id="1088" r:id="rId24"/>
    <p:sldId id="1090" r:id="rId25"/>
    <p:sldId id="1117" r:id="rId26"/>
    <p:sldId id="1101" r:id="rId27"/>
    <p:sldId id="1116" r:id="rId28"/>
    <p:sldId id="1102" r:id="rId29"/>
    <p:sldId id="1094" r:id="rId30"/>
    <p:sldId id="1103" r:id="rId31"/>
    <p:sldId id="1113" r:id="rId32"/>
    <p:sldId id="1084" r:id="rId33"/>
    <p:sldId id="1112" r:id="rId34"/>
    <p:sldId id="1114" r:id="rId35"/>
    <p:sldId id="1095" r:id="rId36"/>
    <p:sldId id="1106" r:id="rId37"/>
    <p:sldId id="1107" r:id="rId38"/>
    <p:sldId id="1108" r:id="rId39"/>
    <p:sldId id="1109" r:id="rId40"/>
    <p:sldId id="1110" r:id="rId41"/>
    <p:sldId id="1111" r:id="rId42"/>
    <p:sldId id="1105" r:id="rId43"/>
    <p:sldId id="1120" r:id="rId44"/>
    <p:sldId id="1097" r:id="rId45"/>
    <p:sldId id="1096" r:id="rId46"/>
    <p:sldId id="1115" r:id="rId47"/>
    <p:sldId id="1098" r:id="rId48"/>
    <p:sldId id="1083" r:id="rId49"/>
  </p:sldIdLst>
  <p:sldSz cx="12192000" cy="6858000"/>
  <p:notesSz cx="6858000" cy="9144000"/>
  <p:embeddedFontLst>
    <p:embeddedFont>
      <p:font typeface="Gill Sans MT" panose="020B0502020104020203" pitchFamily="34" charset="0"/>
      <p:regular r:id="rId50"/>
      <p:bold r:id="rId51"/>
      <p:italic r:id="rId52"/>
      <p:boldItalic r:id="rId53"/>
    </p:embeddedFont>
    <p:embeddedFont>
      <p:font typeface="Nunito" panose="00000500000000000000" pitchFamily="2" charset="0"/>
      <p:regular r:id="rId54"/>
      <p:bold r:id="rId55"/>
      <p:italic r:id="rId56"/>
      <p:boldItalic r:id="rId57"/>
    </p:embeddedFont>
    <p:embeddedFont>
      <p:font typeface="Verdana" panose="020B0604030504040204" pitchFamily="34" charset="0"/>
      <p:regular r:id="rId58"/>
      <p:bold r:id="rId59"/>
      <p:italic r:id="rId60"/>
      <p:boldItalic r:id="rId61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" id="{553F635F-2490-4282-94E1-3276BB56FA27}">
          <p14:sldIdLst>
            <p14:sldId id="256"/>
            <p14:sldId id="1118"/>
            <p14:sldId id="607"/>
            <p14:sldId id="1067"/>
            <p14:sldId id="1068"/>
            <p14:sldId id="1069"/>
            <p14:sldId id="1070"/>
            <p14:sldId id="1071"/>
            <p14:sldId id="1072"/>
            <p14:sldId id="1073"/>
            <p14:sldId id="1074"/>
            <p14:sldId id="1075"/>
            <p14:sldId id="1076"/>
            <p14:sldId id="1077"/>
            <p14:sldId id="1078"/>
            <p14:sldId id="1087"/>
            <p14:sldId id="1099"/>
            <p14:sldId id="1100"/>
            <p14:sldId id="1080"/>
            <p14:sldId id="1086"/>
            <p14:sldId id="1085"/>
            <p14:sldId id="1089"/>
            <p14:sldId id="1088"/>
            <p14:sldId id="1090"/>
            <p14:sldId id="1117"/>
            <p14:sldId id="1101"/>
            <p14:sldId id="1116"/>
            <p14:sldId id="1102"/>
            <p14:sldId id="1094"/>
            <p14:sldId id="1103"/>
            <p14:sldId id="1113"/>
            <p14:sldId id="1084"/>
            <p14:sldId id="1112"/>
            <p14:sldId id="1114"/>
            <p14:sldId id="1095"/>
            <p14:sldId id="1106"/>
            <p14:sldId id="1107"/>
            <p14:sldId id="1108"/>
            <p14:sldId id="1109"/>
            <p14:sldId id="1110"/>
            <p14:sldId id="1111"/>
            <p14:sldId id="1105"/>
            <p14:sldId id="1120"/>
            <p14:sldId id="1097"/>
            <p14:sldId id="1096"/>
            <p14:sldId id="1115"/>
            <p14:sldId id="1098"/>
            <p14:sldId id="10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3E8"/>
    <a:srgbClr val="E1E6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ijl, gemiddeld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Stijl, licht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ijl, thema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font" Target="fonts/font1.fntdata"/><Relationship Id="rId55" Type="http://schemas.openxmlformats.org/officeDocument/2006/relationships/font" Target="fonts/font6.fntdata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font" Target="fonts/font4.fntdata"/><Relationship Id="rId58" Type="http://schemas.openxmlformats.org/officeDocument/2006/relationships/font" Target="fonts/font9.fntdata"/><Relationship Id="rId5" Type="http://schemas.openxmlformats.org/officeDocument/2006/relationships/slide" Target="slides/slide4.xml"/><Relationship Id="rId61" Type="http://schemas.openxmlformats.org/officeDocument/2006/relationships/font" Target="fonts/font12.fntdata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font" Target="fonts/font7.fntdata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font" Target="fonts/font2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font" Target="fonts/font10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font" Target="fonts/font5.fntdata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font" Target="fonts/font8.fntdata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font" Target="fonts/font3.fntdata"/><Relationship Id="rId60" Type="http://schemas.openxmlformats.org/officeDocument/2006/relationships/font" Target="fonts/font11.fntdata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43D5-C335-46FD-871D-58548B6E52E8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17CE-48C0-46CA-99A0-A306D5945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723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43D5-C335-46FD-871D-58548B6E52E8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17CE-48C0-46CA-99A0-A306D5945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927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43D5-C335-46FD-871D-58548B6E52E8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17CE-48C0-46CA-99A0-A306D5945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741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43D5-C335-46FD-871D-58548B6E52E8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17CE-48C0-46CA-99A0-A306D5945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099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43D5-C335-46FD-871D-58548B6E52E8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17CE-48C0-46CA-99A0-A306D5945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1548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43D5-C335-46FD-871D-58548B6E52E8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17CE-48C0-46CA-99A0-A306D5945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2478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43D5-C335-46FD-871D-58548B6E52E8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17CE-48C0-46CA-99A0-A306D5945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498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43D5-C335-46FD-871D-58548B6E52E8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17CE-48C0-46CA-99A0-A306D5945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2793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43D5-C335-46FD-871D-58548B6E52E8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17CE-48C0-46CA-99A0-A306D5945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1097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43D5-C335-46FD-871D-58548B6E52E8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17CE-48C0-46CA-99A0-A306D5945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4036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43D5-C335-46FD-871D-58548B6E52E8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517CE-48C0-46CA-99A0-A306D5945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3974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C43D5-C335-46FD-871D-58548B6E52E8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517CE-48C0-46CA-99A0-A306D5945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9292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99F655-E737-40E1-9241-0B794A6DDF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849988"/>
            <a:ext cx="12192000" cy="1545336"/>
          </a:xfrm>
        </p:spPr>
        <p:txBody>
          <a:bodyPr>
            <a:noAutofit/>
          </a:bodyPr>
          <a:lstStyle/>
          <a:p>
            <a:r>
              <a:rPr lang="en-US" sz="4900" dirty="0">
                <a:latin typeface="Gill Sans MT" panose="020B0502020104020203" pitchFamily="34" charset="0"/>
              </a:rPr>
              <a:t>GuardION:  Practical Mitigation of DMA-based Rowhammer Attacks on ARM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CAE4A32-92AB-4B68-B8BF-A27DBCFC96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884582"/>
            <a:ext cx="12192000" cy="2650455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US" sz="3000" u="sng" dirty="0">
                <a:latin typeface="Nunito" panose="00000500000000000000" pitchFamily="2" charset="0"/>
              </a:rPr>
              <a:t>Victor van der Veen</a:t>
            </a:r>
            <a:r>
              <a:rPr lang="en-US" sz="3000" dirty="0">
                <a:latin typeface="Nunito" panose="00000500000000000000" pitchFamily="2" charset="0"/>
              </a:rPr>
              <a:t>, Martina Lindorfer</a:t>
            </a:r>
            <a:r>
              <a:rPr lang="nl-NL" sz="3000" baseline="30000" dirty="0"/>
              <a:t>†</a:t>
            </a:r>
            <a:r>
              <a:rPr lang="en-US" sz="3000" dirty="0">
                <a:latin typeface="Nunito" panose="00000500000000000000" pitchFamily="2" charset="0"/>
              </a:rPr>
              <a:t>, Yanick Fratantonio</a:t>
            </a:r>
            <a:r>
              <a:rPr lang="nl-NL" sz="3000" baseline="30000" dirty="0"/>
              <a:t>‡</a:t>
            </a:r>
            <a:r>
              <a:rPr lang="en-US" sz="3000" dirty="0">
                <a:latin typeface="Nunito" panose="00000500000000000000" pitchFamily="2" charset="0"/>
              </a:rPr>
              <a:t>, Harikrishnan Padmanabha Pillai</a:t>
            </a:r>
            <a:r>
              <a:rPr lang="nl-NL" sz="3000" baseline="30000" dirty="0"/>
              <a:t>*</a:t>
            </a:r>
            <a:r>
              <a:rPr lang="en-US" sz="3000" dirty="0">
                <a:latin typeface="Nunito" panose="00000500000000000000" pitchFamily="2" charset="0"/>
              </a:rPr>
              <a:t>, Giovanni Vigna</a:t>
            </a:r>
            <a:r>
              <a:rPr lang="nl-NL" sz="3000" baseline="30000" dirty="0"/>
              <a:t>†</a:t>
            </a:r>
            <a:r>
              <a:rPr lang="en-US" sz="3000" dirty="0">
                <a:latin typeface="Nunito" panose="00000500000000000000" pitchFamily="2" charset="0"/>
              </a:rPr>
              <a:t>, </a:t>
            </a:r>
            <a:br>
              <a:rPr lang="en-US" sz="3000" dirty="0">
                <a:latin typeface="Nunito" panose="00000500000000000000" pitchFamily="2" charset="0"/>
              </a:rPr>
            </a:br>
            <a:r>
              <a:rPr lang="en-US" sz="3000" dirty="0">
                <a:latin typeface="Nunito" panose="00000500000000000000" pitchFamily="2" charset="0"/>
              </a:rPr>
              <a:t>Christopher Kruegel</a:t>
            </a:r>
            <a:r>
              <a:rPr lang="nl-NL" sz="3000" baseline="30000" dirty="0"/>
              <a:t>†</a:t>
            </a:r>
            <a:r>
              <a:rPr lang="en-US" sz="3000" dirty="0">
                <a:latin typeface="Nunito" panose="00000500000000000000" pitchFamily="2" charset="0"/>
              </a:rPr>
              <a:t>, Herbert Bos, and Kaveh Razavi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63858D7B-D5AA-4F98-8EED-B1D6794787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039948"/>
              </p:ext>
            </p:extLst>
          </p:nvPr>
        </p:nvGraphicFramePr>
        <p:xfrm>
          <a:off x="0" y="6024295"/>
          <a:ext cx="12192000" cy="411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04475332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3841276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74002638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2621835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100" u="sng" dirty="0">
                          <a:solidFill>
                            <a:schemeClr val="accent1"/>
                          </a:solidFill>
                        </a:rPr>
                        <a:t>VU Amsterdam</a:t>
                      </a:r>
                      <a:endParaRPr lang="en-US" sz="2100" u="sng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100" baseline="30000" dirty="0">
                          <a:solidFill>
                            <a:schemeClr val="accent1"/>
                          </a:solidFill>
                        </a:rPr>
                        <a:t>†</a:t>
                      </a:r>
                      <a:r>
                        <a:rPr lang="nl-NL" sz="2100" dirty="0">
                          <a:solidFill>
                            <a:schemeClr val="accent1"/>
                          </a:solidFill>
                        </a:rPr>
                        <a:t>UC Santa Barbara</a:t>
                      </a:r>
                      <a:endParaRPr lang="en-US" sz="21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100" baseline="30000" dirty="0">
                          <a:solidFill>
                            <a:schemeClr val="accent1"/>
                          </a:solidFill>
                        </a:rPr>
                        <a:t>‡</a:t>
                      </a:r>
                      <a:r>
                        <a:rPr lang="nl-NL" sz="2100" dirty="0">
                          <a:solidFill>
                            <a:schemeClr val="accent1"/>
                          </a:solidFill>
                        </a:rPr>
                        <a:t>EURECOM</a:t>
                      </a:r>
                      <a:endParaRPr lang="en-US" sz="21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100" baseline="30000" dirty="0">
                          <a:solidFill>
                            <a:schemeClr val="accent1"/>
                          </a:solidFill>
                        </a:rPr>
                        <a:t>*</a:t>
                      </a:r>
                      <a:r>
                        <a:rPr lang="nl-NL" sz="2100" dirty="0">
                          <a:solidFill>
                            <a:schemeClr val="accent1"/>
                          </a:solidFill>
                        </a:rPr>
                        <a:t>Amrita University India</a:t>
                      </a:r>
                      <a:endParaRPr lang="en-US" sz="21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967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146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8" name="Rechte verbindingslijn 367">
            <a:extLst>
              <a:ext uri="{FF2B5EF4-FFF2-40B4-BE49-F238E27FC236}">
                <a16:creationId xmlns:a16="http://schemas.microsoft.com/office/drawing/2014/main" id="{3C3A0760-7D1F-41B0-8C89-450C7167A155}"/>
              </a:ext>
            </a:extLst>
          </p:cNvPr>
          <p:cNvCxnSpPr>
            <a:cxnSpLocks/>
          </p:cNvCxnSpPr>
          <p:nvPr/>
        </p:nvCxnSpPr>
        <p:spPr>
          <a:xfrm>
            <a:off x="0" y="237888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Rechte verbindingslijn 285">
            <a:extLst>
              <a:ext uri="{FF2B5EF4-FFF2-40B4-BE49-F238E27FC236}">
                <a16:creationId xmlns:a16="http://schemas.microsoft.com/office/drawing/2014/main" id="{BE98A7E9-F41A-4B1A-8673-F7BE4659185E}"/>
              </a:ext>
            </a:extLst>
          </p:cNvPr>
          <p:cNvCxnSpPr>
            <a:cxnSpLocks/>
          </p:cNvCxnSpPr>
          <p:nvPr/>
        </p:nvCxnSpPr>
        <p:spPr>
          <a:xfrm>
            <a:off x="10610137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Rechte verbindingslijn 368">
            <a:extLst>
              <a:ext uri="{FF2B5EF4-FFF2-40B4-BE49-F238E27FC236}">
                <a16:creationId xmlns:a16="http://schemas.microsoft.com/office/drawing/2014/main" id="{55CC2DE9-32D2-4343-9FAC-DE91956DBE14}"/>
              </a:ext>
            </a:extLst>
          </p:cNvPr>
          <p:cNvCxnSpPr>
            <a:cxnSpLocks/>
          </p:cNvCxnSpPr>
          <p:nvPr/>
        </p:nvCxnSpPr>
        <p:spPr>
          <a:xfrm>
            <a:off x="0" y="361197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Rechte verbindingslijn 369">
            <a:extLst>
              <a:ext uri="{FF2B5EF4-FFF2-40B4-BE49-F238E27FC236}">
                <a16:creationId xmlns:a16="http://schemas.microsoft.com/office/drawing/2014/main" id="{39A04945-24CE-4EA8-9AA0-F1AA940BE716}"/>
              </a:ext>
            </a:extLst>
          </p:cNvPr>
          <p:cNvCxnSpPr>
            <a:cxnSpLocks/>
          </p:cNvCxnSpPr>
          <p:nvPr/>
        </p:nvCxnSpPr>
        <p:spPr>
          <a:xfrm>
            <a:off x="0" y="4830921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Rechte verbindingslijn 370">
            <a:extLst>
              <a:ext uri="{FF2B5EF4-FFF2-40B4-BE49-F238E27FC236}">
                <a16:creationId xmlns:a16="http://schemas.microsoft.com/office/drawing/2014/main" id="{CBE64B30-671D-4B87-8D80-E18617889D55}"/>
              </a:ext>
            </a:extLst>
          </p:cNvPr>
          <p:cNvCxnSpPr>
            <a:cxnSpLocks/>
          </p:cNvCxnSpPr>
          <p:nvPr/>
        </p:nvCxnSpPr>
        <p:spPr>
          <a:xfrm>
            <a:off x="0" y="604269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Rechte verbindingslijn 371">
            <a:extLst>
              <a:ext uri="{FF2B5EF4-FFF2-40B4-BE49-F238E27FC236}">
                <a16:creationId xmlns:a16="http://schemas.microsoft.com/office/drawing/2014/main" id="{18474522-EC92-4738-AA6F-9FE68A2D87DB}"/>
              </a:ext>
            </a:extLst>
          </p:cNvPr>
          <p:cNvCxnSpPr>
            <a:cxnSpLocks/>
          </p:cNvCxnSpPr>
          <p:nvPr/>
        </p:nvCxnSpPr>
        <p:spPr>
          <a:xfrm>
            <a:off x="9320386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Rechte verbindingslijn 372">
            <a:extLst>
              <a:ext uri="{FF2B5EF4-FFF2-40B4-BE49-F238E27FC236}">
                <a16:creationId xmlns:a16="http://schemas.microsoft.com/office/drawing/2014/main" id="{FCE5F70F-7C0B-44D4-9192-7752951F75E6}"/>
              </a:ext>
            </a:extLst>
          </p:cNvPr>
          <p:cNvCxnSpPr>
            <a:cxnSpLocks/>
          </p:cNvCxnSpPr>
          <p:nvPr/>
        </p:nvCxnSpPr>
        <p:spPr>
          <a:xfrm>
            <a:off x="803063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Rechte verbindingslijn 373">
            <a:extLst>
              <a:ext uri="{FF2B5EF4-FFF2-40B4-BE49-F238E27FC236}">
                <a16:creationId xmlns:a16="http://schemas.microsoft.com/office/drawing/2014/main" id="{4BDC2737-AFF7-4B9E-B831-DB71D145058C}"/>
              </a:ext>
            </a:extLst>
          </p:cNvPr>
          <p:cNvCxnSpPr>
            <a:cxnSpLocks/>
          </p:cNvCxnSpPr>
          <p:nvPr/>
        </p:nvCxnSpPr>
        <p:spPr>
          <a:xfrm>
            <a:off x="6740878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Rechte verbindingslijn 374">
            <a:extLst>
              <a:ext uri="{FF2B5EF4-FFF2-40B4-BE49-F238E27FC236}">
                <a16:creationId xmlns:a16="http://schemas.microsoft.com/office/drawing/2014/main" id="{6B2697E5-D088-41F4-8F9E-23B640B18738}"/>
              </a:ext>
            </a:extLst>
          </p:cNvPr>
          <p:cNvCxnSpPr>
            <a:cxnSpLocks/>
          </p:cNvCxnSpPr>
          <p:nvPr/>
        </p:nvCxnSpPr>
        <p:spPr>
          <a:xfrm>
            <a:off x="5451124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Rechte verbindingslijn 375">
            <a:extLst>
              <a:ext uri="{FF2B5EF4-FFF2-40B4-BE49-F238E27FC236}">
                <a16:creationId xmlns:a16="http://schemas.microsoft.com/office/drawing/2014/main" id="{E6D112B8-44A2-4439-9E4E-EB2AE2B106BF}"/>
              </a:ext>
            </a:extLst>
          </p:cNvPr>
          <p:cNvCxnSpPr>
            <a:cxnSpLocks/>
          </p:cNvCxnSpPr>
          <p:nvPr/>
        </p:nvCxnSpPr>
        <p:spPr>
          <a:xfrm>
            <a:off x="4161370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Rechte verbindingslijn 376">
            <a:extLst>
              <a:ext uri="{FF2B5EF4-FFF2-40B4-BE49-F238E27FC236}">
                <a16:creationId xmlns:a16="http://schemas.microsoft.com/office/drawing/2014/main" id="{68BB16CC-38A5-4316-B1B0-53EEA1BEDD9F}"/>
              </a:ext>
            </a:extLst>
          </p:cNvPr>
          <p:cNvCxnSpPr>
            <a:cxnSpLocks/>
          </p:cNvCxnSpPr>
          <p:nvPr/>
        </p:nvCxnSpPr>
        <p:spPr>
          <a:xfrm>
            <a:off x="2871613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Rechte verbindingslijn 377">
            <a:extLst>
              <a:ext uri="{FF2B5EF4-FFF2-40B4-BE49-F238E27FC236}">
                <a16:creationId xmlns:a16="http://schemas.microsoft.com/office/drawing/2014/main" id="{E1A9C06B-8401-4DB7-AF6E-B67F3E17E40B}"/>
              </a:ext>
            </a:extLst>
          </p:cNvPr>
          <p:cNvCxnSpPr>
            <a:cxnSpLocks/>
          </p:cNvCxnSpPr>
          <p:nvPr/>
        </p:nvCxnSpPr>
        <p:spPr>
          <a:xfrm>
            <a:off x="158186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Rechte verbindingslijn 286">
            <a:extLst>
              <a:ext uri="{FF2B5EF4-FFF2-40B4-BE49-F238E27FC236}">
                <a16:creationId xmlns:a16="http://schemas.microsoft.com/office/drawing/2014/main" id="{C821FC1C-4BF0-4D96-B8F0-DF72586EF9DC}"/>
              </a:ext>
            </a:extLst>
          </p:cNvPr>
          <p:cNvCxnSpPr>
            <a:cxnSpLocks/>
          </p:cNvCxnSpPr>
          <p:nvPr/>
        </p:nvCxnSpPr>
        <p:spPr>
          <a:xfrm>
            <a:off x="0" y="1156939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23" name="Groep 1222">
            <a:extLst>
              <a:ext uri="{FF2B5EF4-FFF2-40B4-BE49-F238E27FC236}">
                <a16:creationId xmlns:a16="http://schemas.microsoft.com/office/drawing/2014/main" id="{FC979F3D-8945-45CC-8421-20C8ADCC3CF6}"/>
              </a:ext>
            </a:extLst>
          </p:cNvPr>
          <p:cNvGrpSpPr/>
          <p:nvPr/>
        </p:nvGrpSpPr>
        <p:grpSpPr>
          <a:xfrm>
            <a:off x="1127785" y="749624"/>
            <a:ext cx="9936429" cy="814630"/>
            <a:chOff x="1417371" y="1781008"/>
            <a:chExt cx="9936429" cy="814630"/>
          </a:xfrm>
        </p:grpSpPr>
        <p:sp>
          <p:nvSpPr>
            <p:cNvPr id="312" name="Ovaal 311">
              <a:extLst>
                <a:ext uri="{FF2B5EF4-FFF2-40B4-BE49-F238E27FC236}">
                  <a16:creationId xmlns:a16="http://schemas.microsoft.com/office/drawing/2014/main" id="{ACD84854-30E8-42B7-B3E9-373F0A887669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7" name="Ovaal 316">
              <a:extLst>
                <a:ext uri="{FF2B5EF4-FFF2-40B4-BE49-F238E27FC236}">
                  <a16:creationId xmlns:a16="http://schemas.microsoft.com/office/drawing/2014/main" id="{CF00D93E-43E8-47F6-9BE4-F883EFC7B0DB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18" name="Ovaal 317">
              <a:extLst>
                <a:ext uri="{FF2B5EF4-FFF2-40B4-BE49-F238E27FC236}">
                  <a16:creationId xmlns:a16="http://schemas.microsoft.com/office/drawing/2014/main" id="{E25D3BD8-5944-4EAB-8059-8A78E92A3C25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9" name="Ovaal 318">
              <a:extLst>
                <a:ext uri="{FF2B5EF4-FFF2-40B4-BE49-F238E27FC236}">
                  <a16:creationId xmlns:a16="http://schemas.microsoft.com/office/drawing/2014/main" id="{A2A37495-EDD1-4F49-9E45-754883F19D35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0" name="Ovaal 319">
              <a:extLst>
                <a:ext uri="{FF2B5EF4-FFF2-40B4-BE49-F238E27FC236}">
                  <a16:creationId xmlns:a16="http://schemas.microsoft.com/office/drawing/2014/main" id="{43C70C69-80F0-43A1-8673-1FAC11F60B39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1" name="Ovaal 320">
              <a:extLst>
                <a:ext uri="{FF2B5EF4-FFF2-40B4-BE49-F238E27FC236}">
                  <a16:creationId xmlns:a16="http://schemas.microsoft.com/office/drawing/2014/main" id="{F3FE3A49-A920-4212-A1F6-F695C7A3B475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2" name="Ovaal 321">
              <a:extLst>
                <a:ext uri="{FF2B5EF4-FFF2-40B4-BE49-F238E27FC236}">
                  <a16:creationId xmlns:a16="http://schemas.microsoft.com/office/drawing/2014/main" id="{2E1037EA-4393-4737-9918-D79F30E9DDAE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3" name="Ovaal 322">
              <a:extLst>
                <a:ext uri="{FF2B5EF4-FFF2-40B4-BE49-F238E27FC236}">
                  <a16:creationId xmlns:a16="http://schemas.microsoft.com/office/drawing/2014/main" id="{4F6F60C9-E5EA-4F9A-BE5E-1C2C1F38A01D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</p:grpSp>
      <p:grpSp>
        <p:nvGrpSpPr>
          <p:cNvPr id="332" name="Groep 331">
            <a:extLst>
              <a:ext uri="{FF2B5EF4-FFF2-40B4-BE49-F238E27FC236}">
                <a16:creationId xmlns:a16="http://schemas.microsoft.com/office/drawing/2014/main" id="{1C451DCC-2FA7-4C14-9B08-515A6EB3F81D}"/>
              </a:ext>
            </a:extLst>
          </p:cNvPr>
          <p:cNvGrpSpPr/>
          <p:nvPr/>
        </p:nvGrpSpPr>
        <p:grpSpPr>
          <a:xfrm>
            <a:off x="1127785" y="1971569"/>
            <a:ext cx="9936429" cy="814630"/>
            <a:chOff x="1417371" y="1781008"/>
            <a:chExt cx="9936429" cy="814630"/>
          </a:xfrm>
        </p:grpSpPr>
        <p:sp>
          <p:nvSpPr>
            <p:cNvPr id="333" name="Ovaal 332">
              <a:extLst>
                <a:ext uri="{FF2B5EF4-FFF2-40B4-BE49-F238E27FC236}">
                  <a16:creationId xmlns:a16="http://schemas.microsoft.com/office/drawing/2014/main" id="{CFFBD406-0E70-46E3-96A1-C095F7A49561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4" name="Ovaal 333">
              <a:extLst>
                <a:ext uri="{FF2B5EF4-FFF2-40B4-BE49-F238E27FC236}">
                  <a16:creationId xmlns:a16="http://schemas.microsoft.com/office/drawing/2014/main" id="{E36A8F63-F552-48C4-BB49-3A9F1F46C4F7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35" name="Ovaal 334">
              <a:extLst>
                <a:ext uri="{FF2B5EF4-FFF2-40B4-BE49-F238E27FC236}">
                  <a16:creationId xmlns:a16="http://schemas.microsoft.com/office/drawing/2014/main" id="{FAEA296A-B75D-45F7-B5F3-2FEA6AB3DDE0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36" name="Ovaal 335">
              <a:extLst>
                <a:ext uri="{FF2B5EF4-FFF2-40B4-BE49-F238E27FC236}">
                  <a16:creationId xmlns:a16="http://schemas.microsoft.com/office/drawing/2014/main" id="{437716E2-B247-4106-9F89-AF4271F5DD6F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7" name="Ovaal 336">
              <a:extLst>
                <a:ext uri="{FF2B5EF4-FFF2-40B4-BE49-F238E27FC236}">
                  <a16:creationId xmlns:a16="http://schemas.microsoft.com/office/drawing/2014/main" id="{CA3E63FE-1921-4043-80FD-AC4019CD56A3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38" name="Ovaal 337">
              <a:extLst>
                <a:ext uri="{FF2B5EF4-FFF2-40B4-BE49-F238E27FC236}">
                  <a16:creationId xmlns:a16="http://schemas.microsoft.com/office/drawing/2014/main" id="{B0F58C87-DFFE-4CF9-902C-19AF348974EC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9" name="Ovaal 338">
              <a:extLst>
                <a:ext uri="{FF2B5EF4-FFF2-40B4-BE49-F238E27FC236}">
                  <a16:creationId xmlns:a16="http://schemas.microsoft.com/office/drawing/2014/main" id="{E25690E4-BDEA-4175-8533-7DAF5DE729E0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0" name="Ovaal 339">
              <a:extLst>
                <a:ext uri="{FF2B5EF4-FFF2-40B4-BE49-F238E27FC236}">
                  <a16:creationId xmlns:a16="http://schemas.microsoft.com/office/drawing/2014/main" id="{6488A55F-F5AF-434C-A978-CFDA735B5A1A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41" name="Groep 340">
            <a:extLst>
              <a:ext uri="{FF2B5EF4-FFF2-40B4-BE49-F238E27FC236}">
                <a16:creationId xmlns:a16="http://schemas.microsoft.com/office/drawing/2014/main" id="{C3829281-B492-4D9E-A331-6AC67F5425D8}"/>
              </a:ext>
            </a:extLst>
          </p:cNvPr>
          <p:cNvGrpSpPr/>
          <p:nvPr/>
        </p:nvGrpSpPr>
        <p:grpSpPr>
          <a:xfrm>
            <a:off x="1127785" y="3192839"/>
            <a:ext cx="9936429" cy="814630"/>
            <a:chOff x="1417371" y="1781008"/>
            <a:chExt cx="9936429" cy="814630"/>
          </a:xfrm>
        </p:grpSpPr>
        <p:sp>
          <p:nvSpPr>
            <p:cNvPr id="342" name="Ovaal 341">
              <a:extLst>
                <a:ext uri="{FF2B5EF4-FFF2-40B4-BE49-F238E27FC236}">
                  <a16:creationId xmlns:a16="http://schemas.microsoft.com/office/drawing/2014/main" id="{FD99634E-DBE3-40DA-8D81-CC8DED5B7F4B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3" name="Ovaal 342">
              <a:extLst>
                <a:ext uri="{FF2B5EF4-FFF2-40B4-BE49-F238E27FC236}">
                  <a16:creationId xmlns:a16="http://schemas.microsoft.com/office/drawing/2014/main" id="{F80166C0-ED8D-46A6-BEC6-236544C0712F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4" name="Ovaal 343">
              <a:extLst>
                <a:ext uri="{FF2B5EF4-FFF2-40B4-BE49-F238E27FC236}">
                  <a16:creationId xmlns:a16="http://schemas.microsoft.com/office/drawing/2014/main" id="{35951BF3-A530-4444-9593-748CB804B16A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5" name="Ovaal 344">
              <a:extLst>
                <a:ext uri="{FF2B5EF4-FFF2-40B4-BE49-F238E27FC236}">
                  <a16:creationId xmlns:a16="http://schemas.microsoft.com/office/drawing/2014/main" id="{47217208-094A-4C66-9C76-F9DFDEA8E084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6" name="Ovaal 345">
              <a:extLst>
                <a:ext uri="{FF2B5EF4-FFF2-40B4-BE49-F238E27FC236}">
                  <a16:creationId xmlns:a16="http://schemas.microsoft.com/office/drawing/2014/main" id="{1AFDAAF7-519C-4251-99F8-CC99B3595386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7" name="Ovaal 346">
              <a:extLst>
                <a:ext uri="{FF2B5EF4-FFF2-40B4-BE49-F238E27FC236}">
                  <a16:creationId xmlns:a16="http://schemas.microsoft.com/office/drawing/2014/main" id="{63D98E97-B8E9-4021-8D1A-62BFA9302755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8" name="Ovaal 347">
              <a:extLst>
                <a:ext uri="{FF2B5EF4-FFF2-40B4-BE49-F238E27FC236}">
                  <a16:creationId xmlns:a16="http://schemas.microsoft.com/office/drawing/2014/main" id="{43941A29-6A53-43D1-AD71-FD24B9B3BB8B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9" name="Ovaal 348">
              <a:extLst>
                <a:ext uri="{FF2B5EF4-FFF2-40B4-BE49-F238E27FC236}">
                  <a16:creationId xmlns:a16="http://schemas.microsoft.com/office/drawing/2014/main" id="{9BFB82B4-9AF7-4279-B479-8716002B618F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50" name="Groep 349">
            <a:extLst>
              <a:ext uri="{FF2B5EF4-FFF2-40B4-BE49-F238E27FC236}">
                <a16:creationId xmlns:a16="http://schemas.microsoft.com/office/drawing/2014/main" id="{71643A03-6C79-4CCF-A5B2-1AA303690024}"/>
              </a:ext>
            </a:extLst>
          </p:cNvPr>
          <p:cNvGrpSpPr/>
          <p:nvPr/>
        </p:nvGrpSpPr>
        <p:grpSpPr>
          <a:xfrm>
            <a:off x="1127785" y="4414109"/>
            <a:ext cx="9936429" cy="814630"/>
            <a:chOff x="1417371" y="1781008"/>
            <a:chExt cx="9936429" cy="814630"/>
          </a:xfrm>
        </p:grpSpPr>
        <p:sp>
          <p:nvSpPr>
            <p:cNvPr id="351" name="Ovaal 350">
              <a:extLst>
                <a:ext uri="{FF2B5EF4-FFF2-40B4-BE49-F238E27FC236}">
                  <a16:creationId xmlns:a16="http://schemas.microsoft.com/office/drawing/2014/main" id="{2890F379-3BA3-410B-B52F-98A271D3A1DC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52" name="Ovaal 351">
              <a:extLst>
                <a:ext uri="{FF2B5EF4-FFF2-40B4-BE49-F238E27FC236}">
                  <a16:creationId xmlns:a16="http://schemas.microsoft.com/office/drawing/2014/main" id="{4CCCCED9-1216-4FA9-9093-B2615539B5BE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3" name="Ovaal 352">
              <a:extLst>
                <a:ext uri="{FF2B5EF4-FFF2-40B4-BE49-F238E27FC236}">
                  <a16:creationId xmlns:a16="http://schemas.microsoft.com/office/drawing/2014/main" id="{2569EA3B-8C9E-4199-8143-ECE28E4ABA80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4" name="Ovaal 353">
              <a:extLst>
                <a:ext uri="{FF2B5EF4-FFF2-40B4-BE49-F238E27FC236}">
                  <a16:creationId xmlns:a16="http://schemas.microsoft.com/office/drawing/2014/main" id="{D8729B7E-E91B-421A-B5E9-E6456E2CCCF7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5" name="Ovaal 354">
              <a:extLst>
                <a:ext uri="{FF2B5EF4-FFF2-40B4-BE49-F238E27FC236}">
                  <a16:creationId xmlns:a16="http://schemas.microsoft.com/office/drawing/2014/main" id="{5FCA3F01-DE8F-4534-9C14-F5E5CD9C58F7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6" name="Ovaal 355">
              <a:extLst>
                <a:ext uri="{FF2B5EF4-FFF2-40B4-BE49-F238E27FC236}">
                  <a16:creationId xmlns:a16="http://schemas.microsoft.com/office/drawing/2014/main" id="{59023F6F-F0C0-4680-9358-8E2F98E031DB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57" name="Ovaal 356">
              <a:extLst>
                <a:ext uri="{FF2B5EF4-FFF2-40B4-BE49-F238E27FC236}">
                  <a16:creationId xmlns:a16="http://schemas.microsoft.com/office/drawing/2014/main" id="{8FB00AAE-7874-44F2-AC1E-0D2021B599CB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8" name="Ovaal 357">
              <a:extLst>
                <a:ext uri="{FF2B5EF4-FFF2-40B4-BE49-F238E27FC236}">
                  <a16:creationId xmlns:a16="http://schemas.microsoft.com/office/drawing/2014/main" id="{1C22C0B2-1D64-442D-B1CC-A8BD0EFBFB6C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59" name="Groep 358">
            <a:extLst>
              <a:ext uri="{FF2B5EF4-FFF2-40B4-BE49-F238E27FC236}">
                <a16:creationId xmlns:a16="http://schemas.microsoft.com/office/drawing/2014/main" id="{64AFCFF0-F2D3-4057-BC81-981D08296505}"/>
              </a:ext>
            </a:extLst>
          </p:cNvPr>
          <p:cNvGrpSpPr/>
          <p:nvPr/>
        </p:nvGrpSpPr>
        <p:grpSpPr>
          <a:xfrm>
            <a:off x="1127785" y="5635379"/>
            <a:ext cx="9936429" cy="814630"/>
            <a:chOff x="1417371" y="1781008"/>
            <a:chExt cx="9936429" cy="814630"/>
          </a:xfrm>
        </p:grpSpPr>
        <p:sp>
          <p:nvSpPr>
            <p:cNvPr id="360" name="Ovaal 359">
              <a:extLst>
                <a:ext uri="{FF2B5EF4-FFF2-40B4-BE49-F238E27FC236}">
                  <a16:creationId xmlns:a16="http://schemas.microsoft.com/office/drawing/2014/main" id="{B348B991-627A-46F9-A4DA-119BF5C21868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1" name="Ovaal 360">
              <a:extLst>
                <a:ext uri="{FF2B5EF4-FFF2-40B4-BE49-F238E27FC236}">
                  <a16:creationId xmlns:a16="http://schemas.microsoft.com/office/drawing/2014/main" id="{4DC33459-9BAB-46E9-B6AF-E187D07E00FE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2" name="Ovaal 361">
              <a:extLst>
                <a:ext uri="{FF2B5EF4-FFF2-40B4-BE49-F238E27FC236}">
                  <a16:creationId xmlns:a16="http://schemas.microsoft.com/office/drawing/2014/main" id="{531070FA-75D8-45A1-B229-DE232254C31B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3" name="Ovaal 362">
              <a:extLst>
                <a:ext uri="{FF2B5EF4-FFF2-40B4-BE49-F238E27FC236}">
                  <a16:creationId xmlns:a16="http://schemas.microsoft.com/office/drawing/2014/main" id="{C386CBB9-C0A5-4412-9C2B-180ABDF91AD7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4" name="Ovaal 363">
              <a:extLst>
                <a:ext uri="{FF2B5EF4-FFF2-40B4-BE49-F238E27FC236}">
                  <a16:creationId xmlns:a16="http://schemas.microsoft.com/office/drawing/2014/main" id="{CD5C35D6-895F-4F0D-9A87-AF3684EA9B0D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5" name="Ovaal 364">
              <a:extLst>
                <a:ext uri="{FF2B5EF4-FFF2-40B4-BE49-F238E27FC236}">
                  <a16:creationId xmlns:a16="http://schemas.microsoft.com/office/drawing/2014/main" id="{7AFF26D2-A7AD-4F93-A1E6-AD397218E0BF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6" name="Ovaal 365">
              <a:extLst>
                <a:ext uri="{FF2B5EF4-FFF2-40B4-BE49-F238E27FC236}">
                  <a16:creationId xmlns:a16="http://schemas.microsoft.com/office/drawing/2014/main" id="{D7E81497-DBA2-4B9B-B32C-61D5783D3482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7" name="Ovaal 366">
              <a:extLst>
                <a:ext uri="{FF2B5EF4-FFF2-40B4-BE49-F238E27FC236}">
                  <a16:creationId xmlns:a16="http://schemas.microsoft.com/office/drawing/2014/main" id="{498BD138-8886-4E38-818E-406910C091E5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098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8" name="Rechte verbindingslijn 367">
            <a:extLst>
              <a:ext uri="{FF2B5EF4-FFF2-40B4-BE49-F238E27FC236}">
                <a16:creationId xmlns:a16="http://schemas.microsoft.com/office/drawing/2014/main" id="{3C3A0760-7D1F-41B0-8C89-450C7167A155}"/>
              </a:ext>
            </a:extLst>
          </p:cNvPr>
          <p:cNvCxnSpPr>
            <a:cxnSpLocks/>
          </p:cNvCxnSpPr>
          <p:nvPr/>
        </p:nvCxnSpPr>
        <p:spPr>
          <a:xfrm>
            <a:off x="0" y="237888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Rechte verbindingslijn 285">
            <a:extLst>
              <a:ext uri="{FF2B5EF4-FFF2-40B4-BE49-F238E27FC236}">
                <a16:creationId xmlns:a16="http://schemas.microsoft.com/office/drawing/2014/main" id="{BE98A7E9-F41A-4B1A-8673-F7BE4659185E}"/>
              </a:ext>
            </a:extLst>
          </p:cNvPr>
          <p:cNvCxnSpPr>
            <a:cxnSpLocks/>
          </p:cNvCxnSpPr>
          <p:nvPr/>
        </p:nvCxnSpPr>
        <p:spPr>
          <a:xfrm>
            <a:off x="10610137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Rechte verbindingslijn 368">
            <a:extLst>
              <a:ext uri="{FF2B5EF4-FFF2-40B4-BE49-F238E27FC236}">
                <a16:creationId xmlns:a16="http://schemas.microsoft.com/office/drawing/2014/main" id="{55CC2DE9-32D2-4343-9FAC-DE91956DBE14}"/>
              </a:ext>
            </a:extLst>
          </p:cNvPr>
          <p:cNvCxnSpPr>
            <a:cxnSpLocks/>
          </p:cNvCxnSpPr>
          <p:nvPr/>
        </p:nvCxnSpPr>
        <p:spPr>
          <a:xfrm>
            <a:off x="0" y="361197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Rechte verbindingslijn 369">
            <a:extLst>
              <a:ext uri="{FF2B5EF4-FFF2-40B4-BE49-F238E27FC236}">
                <a16:creationId xmlns:a16="http://schemas.microsoft.com/office/drawing/2014/main" id="{39A04945-24CE-4EA8-9AA0-F1AA940BE716}"/>
              </a:ext>
            </a:extLst>
          </p:cNvPr>
          <p:cNvCxnSpPr>
            <a:cxnSpLocks/>
          </p:cNvCxnSpPr>
          <p:nvPr/>
        </p:nvCxnSpPr>
        <p:spPr>
          <a:xfrm>
            <a:off x="0" y="4830921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Rechte verbindingslijn 370">
            <a:extLst>
              <a:ext uri="{FF2B5EF4-FFF2-40B4-BE49-F238E27FC236}">
                <a16:creationId xmlns:a16="http://schemas.microsoft.com/office/drawing/2014/main" id="{CBE64B30-671D-4B87-8D80-E18617889D55}"/>
              </a:ext>
            </a:extLst>
          </p:cNvPr>
          <p:cNvCxnSpPr>
            <a:cxnSpLocks/>
          </p:cNvCxnSpPr>
          <p:nvPr/>
        </p:nvCxnSpPr>
        <p:spPr>
          <a:xfrm>
            <a:off x="0" y="604269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Rechte verbindingslijn 371">
            <a:extLst>
              <a:ext uri="{FF2B5EF4-FFF2-40B4-BE49-F238E27FC236}">
                <a16:creationId xmlns:a16="http://schemas.microsoft.com/office/drawing/2014/main" id="{18474522-EC92-4738-AA6F-9FE68A2D87DB}"/>
              </a:ext>
            </a:extLst>
          </p:cNvPr>
          <p:cNvCxnSpPr>
            <a:cxnSpLocks/>
          </p:cNvCxnSpPr>
          <p:nvPr/>
        </p:nvCxnSpPr>
        <p:spPr>
          <a:xfrm>
            <a:off x="9320386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Rechte verbindingslijn 372">
            <a:extLst>
              <a:ext uri="{FF2B5EF4-FFF2-40B4-BE49-F238E27FC236}">
                <a16:creationId xmlns:a16="http://schemas.microsoft.com/office/drawing/2014/main" id="{FCE5F70F-7C0B-44D4-9192-7752951F75E6}"/>
              </a:ext>
            </a:extLst>
          </p:cNvPr>
          <p:cNvCxnSpPr>
            <a:cxnSpLocks/>
          </p:cNvCxnSpPr>
          <p:nvPr/>
        </p:nvCxnSpPr>
        <p:spPr>
          <a:xfrm>
            <a:off x="803063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Rechte verbindingslijn 373">
            <a:extLst>
              <a:ext uri="{FF2B5EF4-FFF2-40B4-BE49-F238E27FC236}">
                <a16:creationId xmlns:a16="http://schemas.microsoft.com/office/drawing/2014/main" id="{4BDC2737-AFF7-4B9E-B831-DB71D145058C}"/>
              </a:ext>
            </a:extLst>
          </p:cNvPr>
          <p:cNvCxnSpPr>
            <a:cxnSpLocks/>
          </p:cNvCxnSpPr>
          <p:nvPr/>
        </p:nvCxnSpPr>
        <p:spPr>
          <a:xfrm>
            <a:off x="6740878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Rechte verbindingslijn 374">
            <a:extLst>
              <a:ext uri="{FF2B5EF4-FFF2-40B4-BE49-F238E27FC236}">
                <a16:creationId xmlns:a16="http://schemas.microsoft.com/office/drawing/2014/main" id="{6B2697E5-D088-41F4-8F9E-23B640B18738}"/>
              </a:ext>
            </a:extLst>
          </p:cNvPr>
          <p:cNvCxnSpPr>
            <a:cxnSpLocks/>
          </p:cNvCxnSpPr>
          <p:nvPr/>
        </p:nvCxnSpPr>
        <p:spPr>
          <a:xfrm>
            <a:off x="5451124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Rechte verbindingslijn 375">
            <a:extLst>
              <a:ext uri="{FF2B5EF4-FFF2-40B4-BE49-F238E27FC236}">
                <a16:creationId xmlns:a16="http://schemas.microsoft.com/office/drawing/2014/main" id="{E6D112B8-44A2-4439-9E4E-EB2AE2B106BF}"/>
              </a:ext>
            </a:extLst>
          </p:cNvPr>
          <p:cNvCxnSpPr>
            <a:cxnSpLocks/>
          </p:cNvCxnSpPr>
          <p:nvPr/>
        </p:nvCxnSpPr>
        <p:spPr>
          <a:xfrm>
            <a:off x="4161370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Rechte verbindingslijn 376">
            <a:extLst>
              <a:ext uri="{FF2B5EF4-FFF2-40B4-BE49-F238E27FC236}">
                <a16:creationId xmlns:a16="http://schemas.microsoft.com/office/drawing/2014/main" id="{68BB16CC-38A5-4316-B1B0-53EEA1BEDD9F}"/>
              </a:ext>
            </a:extLst>
          </p:cNvPr>
          <p:cNvCxnSpPr>
            <a:cxnSpLocks/>
          </p:cNvCxnSpPr>
          <p:nvPr/>
        </p:nvCxnSpPr>
        <p:spPr>
          <a:xfrm>
            <a:off x="2871613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Rechte verbindingslijn 377">
            <a:extLst>
              <a:ext uri="{FF2B5EF4-FFF2-40B4-BE49-F238E27FC236}">
                <a16:creationId xmlns:a16="http://schemas.microsoft.com/office/drawing/2014/main" id="{E1A9C06B-8401-4DB7-AF6E-B67F3E17E40B}"/>
              </a:ext>
            </a:extLst>
          </p:cNvPr>
          <p:cNvCxnSpPr>
            <a:cxnSpLocks/>
          </p:cNvCxnSpPr>
          <p:nvPr/>
        </p:nvCxnSpPr>
        <p:spPr>
          <a:xfrm>
            <a:off x="158186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Rechte verbindingslijn 286">
            <a:extLst>
              <a:ext uri="{FF2B5EF4-FFF2-40B4-BE49-F238E27FC236}">
                <a16:creationId xmlns:a16="http://schemas.microsoft.com/office/drawing/2014/main" id="{C821FC1C-4BF0-4D96-B8F0-DF72586EF9DC}"/>
              </a:ext>
            </a:extLst>
          </p:cNvPr>
          <p:cNvCxnSpPr>
            <a:cxnSpLocks/>
          </p:cNvCxnSpPr>
          <p:nvPr/>
        </p:nvCxnSpPr>
        <p:spPr>
          <a:xfrm>
            <a:off x="0" y="1156939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23" name="Groep 1222">
            <a:extLst>
              <a:ext uri="{FF2B5EF4-FFF2-40B4-BE49-F238E27FC236}">
                <a16:creationId xmlns:a16="http://schemas.microsoft.com/office/drawing/2014/main" id="{FC979F3D-8945-45CC-8421-20C8ADCC3CF6}"/>
              </a:ext>
            </a:extLst>
          </p:cNvPr>
          <p:cNvGrpSpPr/>
          <p:nvPr/>
        </p:nvGrpSpPr>
        <p:grpSpPr>
          <a:xfrm>
            <a:off x="1127785" y="749624"/>
            <a:ext cx="9936429" cy="814630"/>
            <a:chOff x="1417371" y="1781008"/>
            <a:chExt cx="9936429" cy="814630"/>
          </a:xfrm>
        </p:grpSpPr>
        <p:sp>
          <p:nvSpPr>
            <p:cNvPr id="312" name="Ovaal 311">
              <a:extLst>
                <a:ext uri="{FF2B5EF4-FFF2-40B4-BE49-F238E27FC236}">
                  <a16:creationId xmlns:a16="http://schemas.microsoft.com/office/drawing/2014/main" id="{ACD84854-30E8-42B7-B3E9-373F0A887669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7" name="Ovaal 316">
              <a:extLst>
                <a:ext uri="{FF2B5EF4-FFF2-40B4-BE49-F238E27FC236}">
                  <a16:creationId xmlns:a16="http://schemas.microsoft.com/office/drawing/2014/main" id="{CF00D93E-43E8-47F6-9BE4-F883EFC7B0DB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18" name="Ovaal 317">
              <a:extLst>
                <a:ext uri="{FF2B5EF4-FFF2-40B4-BE49-F238E27FC236}">
                  <a16:creationId xmlns:a16="http://schemas.microsoft.com/office/drawing/2014/main" id="{E25D3BD8-5944-4EAB-8059-8A78E92A3C25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9" name="Ovaal 318">
              <a:extLst>
                <a:ext uri="{FF2B5EF4-FFF2-40B4-BE49-F238E27FC236}">
                  <a16:creationId xmlns:a16="http://schemas.microsoft.com/office/drawing/2014/main" id="{A2A37495-EDD1-4F49-9E45-754883F19D35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0" name="Ovaal 319">
              <a:extLst>
                <a:ext uri="{FF2B5EF4-FFF2-40B4-BE49-F238E27FC236}">
                  <a16:creationId xmlns:a16="http://schemas.microsoft.com/office/drawing/2014/main" id="{43C70C69-80F0-43A1-8673-1FAC11F60B39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1" name="Ovaal 320">
              <a:extLst>
                <a:ext uri="{FF2B5EF4-FFF2-40B4-BE49-F238E27FC236}">
                  <a16:creationId xmlns:a16="http://schemas.microsoft.com/office/drawing/2014/main" id="{F3FE3A49-A920-4212-A1F6-F695C7A3B475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2" name="Ovaal 321">
              <a:extLst>
                <a:ext uri="{FF2B5EF4-FFF2-40B4-BE49-F238E27FC236}">
                  <a16:creationId xmlns:a16="http://schemas.microsoft.com/office/drawing/2014/main" id="{2E1037EA-4393-4737-9918-D79F30E9DDAE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3" name="Ovaal 322">
              <a:extLst>
                <a:ext uri="{FF2B5EF4-FFF2-40B4-BE49-F238E27FC236}">
                  <a16:creationId xmlns:a16="http://schemas.microsoft.com/office/drawing/2014/main" id="{4F6F60C9-E5EA-4F9A-BE5E-1C2C1F38A01D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</p:grpSp>
      <p:grpSp>
        <p:nvGrpSpPr>
          <p:cNvPr id="332" name="Groep 331">
            <a:extLst>
              <a:ext uri="{FF2B5EF4-FFF2-40B4-BE49-F238E27FC236}">
                <a16:creationId xmlns:a16="http://schemas.microsoft.com/office/drawing/2014/main" id="{1C451DCC-2FA7-4C14-9B08-515A6EB3F81D}"/>
              </a:ext>
            </a:extLst>
          </p:cNvPr>
          <p:cNvGrpSpPr/>
          <p:nvPr/>
        </p:nvGrpSpPr>
        <p:grpSpPr>
          <a:xfrm>
            <a:off x="1127785" y="1971569"/>
            <a:ext cx="9936429" cy="814630"/>
            <a:chOff x="1417371" y="1781008"/>
            <a:chExt cx="9936429" cy="814630"/>
          </a:xfrm>
        </p:grpSpPr>
        <p:sp>
          <p:nvSpPr>
            <p:cNvPr id="333" name="Ovaal 332">
              <a:extLst>
                <a:ext uri="{FF2B5EF4-FFF2-40B4-BE49-F238E27FC236}">
                  <a16:creationId xmlns:a16="http://schemas.microsoft.com/office/drawing/2014/main" id="{CFFBD406-0E70-46E3-96A1-C095F7A49561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34" name="Ovaal 333">
              <a:extLst>
                <a:ext uri="{FF2B5EF4-FFF2-40B4-BE49-F238E27FC236}">
                  <a16:creationId xmlns:a16="http://schemas.microsoft.com/office/drawing/2014/main" id="{E36A8F63-F552-48C4-BB49-3A9F1F46C4F7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35" name="Ovaal 334">
              <a:extLst>
                <a:ext uri="{FF2B5EF4-FFF2-40B4-BE49-F238E27FC236}">
                  <a16:creationId xmlns:a16="http://schemas.microsoft.com/office/drawing/2014/main" id="{FAEA296A-B75D-45F7-B5F3-2FEA6AB3DDE0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36" name="Ovaal 335">
              <a:extLst>
                <a:ext uri="{FF2B5EF4-FFF2-40B4-BE49-F238E27FC236}">
                  <a16:creationId xmlns:a16="http://schemas.microsoft.com/office/drawing/2014/main" id="{437716E2-B247-4106-9F89-AF4271F5DD6F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37" name="Ovaal 336">
              <a:extLst>
                <a:ext uri="{FF2B5EF4-FFF2-40B4-BE49-F238E27FC236}">
                  <a16:creationId xmlns:a16="http://schemas.microsoft.com/office/drawing/2014/main" id="{CA3E63FE-1921-4043-80FD-AC4019CD56A3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38" name="Ovaal 337">
              <a:extLst>
                <a:ext uri="{FF2B5EF4-FFF2-40B4-BE49-F238E27FC236}">
                  <a16:creationId xmlns:a16="http://schemas.microsoft.com/office/drawing/2014/main" id="{B0F58C87-DFFE-4CF9-902C-19AF348974EC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39" name="Ovaal 338">
              <a:extLst>
                <a:ext uri="{FF2B5EF4-FFF2-40B4-BE49-F238E27FC236}">
                  <a16:creationId xmlns:a16="http://schemas.microsoft.com/office/drawing/2014/main" id="{E25690E4-BDEA-4175-8533-7DAF5DE729E0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40" name="Ovaal 339">
              <a:extLst>
                <a:ext uri="{FF2B5EF4-FFF2-40B4-BE49-F238E27FC236}">
                  <a16:creationId xmlns:a16="http://schemas.microsoft.com/office/drawing/2014/main" id="{6488A55F-F5AF-434C-A978-CFDA735B5A1A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41" name="Groep 340">
            <a:extLst>
              <a:ext uri="{FF2B5EF4-FFF2-40B4-BE49-F238E27FC236}">
                <a16:creationId xmlns:a16="http://schemas.microsoft.com/office/drawing/2014/main" id="{C3829281-B492-4D9E-A331-6AC67F5425D8}"/>
              </a:ext>
            </a:extLst>
          </p:cNvPr>
          <p:cNvGrpSpPr/>
          <p:nvPr/>
        </p:nvGrpSpPr>
        <p:grpSpPr>
          <a:xfrm>
            <a:off x="1127785" y="3192839"/>
            <a:ext cx="9936429" cy="814630"/>
            <a:chOff x="1417371" y="1781008"/>
            <a:chExt cx="9936429" cy="814630"/>
          </a:xfrm>
        </p:grpSpPr>
        <p:sp>
          <p:nvSpPr>
            <p:cNvPr id="342" name="Ovaal 341">
              <a:extLst>
                <a:ext uri="{FF2B5EF4-FFF2-40B4-BE49-F238E27FC236}">
                  <a16:creationId xmlns:a16="http://schemas.microsoft.com/office/drawing/2014/main" id="{FD99634E-DBE3-40DA-8D81-CC8DED5B7F4B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3" name="Ovaal 342">
              <a:extLst>
                <a:ext uri="{FF2B5EF4-FFF2-40B4-BE49-F238E27FC236}">
                  <a16:creationId xmlns:a16="http://schemas.microsoft.com/office/drawing/2014/main" id="{F80166C0-ED8D-46A6-BEC6-236544C0712F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4" name="Ovaal 343">
              <a:extLst>
                <a:ext uri="{FF2B5EF4-FFF2-40B4-BE49-F238E27FC236}">
                  <a16:creationId xmlns:a16="http://schemas.microsoft.com/office/drawing/2014/main" id="{35951BF3-A530-4444-9593-748CB804B16A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5" name="Ovaal 344">
              <a:extLst>
                <a:ext uri="{FF2B5EF4-FFF2-40B4-BE49-F238E27FC236}">
                  <a16:creationId xmlns:a16="http://schemas.microsoft.com/office/drawing/2014/main" id="{47217208-094A-4C66-9C76-F9DFDEA8E084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6" name="Ovaal 345">
              <a:extLst>
                <a:ext uri="{FF2B5EF4-FFF2-40B4-BE49-F238E27FC236}">
                  <a16:creationId xmlns:a16="http://schemas.microsoft.com/office/drawing/2014/main" id="{1AFDAAF7-519C-4251-99F8-CC99B3595386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7" name="Ovaal 346">
              <a:extLst>
                <a:ext uri="{FF2B5EF4-FFF2-40B4-BE49-F238E27FC236}">
                  <a16:creationId xmlns:a16="http://schemas.microsoft.com/office/drawing/2014/main" id="{63D98E97-B8E9-4021-8D1A-62BFA9302755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8" name="Ovaal 347">
              <a:extLst>
                <a:ext uri="{FF2B5EF4-FFF2-40B4-BE49-F238E27FC236}">
                  <a16:creationId xmlns:a16="http://schemas.microsoft.com/office/drawing/2014/main" id="{43941A29-6A53-43D1-AD71-FD24B9B3BB8B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9" name="Ovaal 348">
              <a:extLst>
                <a:ext uri="{FF2B5EF4-FFF2-40B4-BE49-F238E27FC236}">
                  <a16:creationId xmlns:a16="http://schemas.microsoft.com/office/drawing/2014/main" id="{9BFB82B4-9AF7-4279-B479-8716002B618F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50" name="Groep 349">
            <a:extLst>
              <a:ext uri="{FF2B5EF4-FFF2-40B4-BE49-F238E27FC236}">
                <a16:creationId xmlns:a16="http://schemas.microsoft.com/office/drawing/2014/main" id="{71643A03-6C79-4CCF-A5B2-1AA303690024}"/>
              </a:ext>
            </a:extLst>
          </p:cNvPr>
          <p:cNvGrpSpPr/>
          <p:nvPr/>
        </p:nvGrpSpPr>
        <p:grpSpPr>
          <a:xfrm>
            <a:off x="1127785" y="4414109"/>
            <a:ext cx="9936429" cy="814630"/>
            <a:chOff x="1417371" y="1781008"/>
            <a:chExt cx="9936429" cy="814630"/>
          </a:xfrm>
        </p:grpSpPr>
        <p:sp>
          <p:nvSpPr>
            <p:cNvPr id="351" name="Ovaal 350">
              <a:extLst>
                <a:ext uri="{FF2B5EF4-FFF2-40B4-BE49-F238E27FC236}">
                  <a16:creationId xmlns:a16="http://schemas.microsoft.com/office/drawing/2014/main" id="{2890F379-3BA3-410B-B52F-98A271D3A1DC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52" name="Ovaal 351">
              <a:extLst>
                <a:ext uri="{FF2B5EF4-FFF2-40B4-BE49-F238E27FC236}">
                  <a16:creationId xmlns:a16="http://schemas.microsoft.com/office/drawing/2014/main" id="{4CCCCED9-1216-4FA9-9093-B2615539B5BE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3" name="Ovaal 352">
              <a:extLst>
                <a:ext uri="{FF2B5EF4-FFF2-40B4-BE49-F238E27FC236}">
                  <a16:creationId xmlns:a16="http://schemas.microsoft.com/office/drawing/2014/main" id="{2569EA3B-8C9E-4199-8143-ECE28E4ABA80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4" name="Ovaal 353">
              <a:extLst>
                <a:ext uri="{FF2B5EF4-FFF2-40B4-BE49-F238E27FC236}">
                  <a16:creationId xmlns:a16="http://schemas.microsoft.com/office/drawing/2014/main" id="{D8729B7E-E91B-421A-B5E9-E6456E2CCCF7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5" name="Ovaal 354">
              <a:extLst>
                <a:ext uri="{FF2B5EF4-FFF2-40B4-BE49-F238E27FC236}">
                  <a16:creationId xmlns:a16="http://schemas.microsoft.com/office/drawing/2014/main" id="{5FCA3F01-DE8F-4534-9C14-F5E5CD9C58F7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6" name="Ovaal 355">
              <a:extLst>
                <a:ext uri="{FF2B5EF4-FFF2-40B4-BE49-F238E27FC236}">
                  <a16:creationId xmlns:a16="http://schemas.microsoft.com/office/drawing/2014/main" id="{59023F6F-F0C0-4680-9358-8E2F98E031DB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57" name="Ovaal 356">
              <a:extLst>
                <a:ext uri="{FF2B5EF4-FFF2-40B4-BE49-F238E27FC236}">
                  <a16:creationId xmlns:a16="http://schemas.microsoft.com/office/drawing/2014/main" id="{8FB00AAE-7874-44F2-AC1E-0D2021B599CB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8" name="Ovaal 357">
              <a:extLst>
                <a:ext uri="{FF2B5EF4-FFF2-40B4-BE49-F238E27FC236}">
                  <a16:creationId xmlns:a16="http://schemas.microsoft.com/office/drawing/2014/main" id="{1C22C0B2-1D64-442D-B1CC-A8BD0EFBFB6C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59" name="Groep 358">
            <a:extLst>
              <a:ext uri="{FF2B5EF4-FFF2-40B4-BE49-F238E27FC236}">
                <a16:creationId xmlns:a16="http://schemas.microsoft.com/office/drawing/2014/main" id="{64AFCFF0-F2D3-4057-BC81-981D08296505}"/>
              </a:ext>
            </a:extLst>
          </p:cNvPr>
          <p:cNvGrpSpPr/>
          <p:nvPr/>
        </p:nvGrpSpPr>
        <p:grpSpPr>
          <a:xfrm>
            <a:off x="1127785" y="5635379"/>
            <a:ext cx="9936429" cy="814630"/>
            <a:chOff x="1417371" y="1781008"/>
            <a:chExt cx="9936429" cy="814630"/>
          </a:xfrm>
        </p:grpSpPr>
        <p:sp>
          <p:nvSpPr>
            <p:cNvPr id="360" name="Ovaal 359">
              <a:extLst>
                <a:ext uri="{FF2B5EF4-FFF2-40B4-BE49-F238E27FC236}">
                  <a16:creationId xmlns:a16="http://schemas.microsoft.com/office/drawing/2014/main" id="{B348B991-627A-46F9-A4DA-119BF5C21868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1" name="Ovaal 360">
              <a:extLst>
                <a:ext uri="{FF2B5EF4-FFF2-40B4-BE49-F238E27FC236}">
                  <a16:creationId xmlns:a16="http://schemas.microsoft.com/office/drawing/2014/main" id="{4DC33459-9BAB-46E9-B6AF-E187D07E00FE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2" name="Ovaal 361">
              <a:extLst>
                <a:ext uri="{FF2B5EF4-FFF2-40B4-BE49-F238E27FC236}">
                  <a16:creationId xmlns:a16="http://schemas.microsoft.com/office/drawing/2014/main" id="{531070FA-75D8-45A1-B229-DE232254C31B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3" name="Ovaal 362">
              <a:extLst>
                <a:ext uri="{FF2B5EF4-FFF2-40B4-BE49-F238E27FC236}">
                  <a16:creationId xmlns:a16="http://schemas.microsoft.com/office/drawing/2014/main" id="{C386CBB9-C0A5-4412-9C2B-180ABDF91AD7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4" name="Ovaal 363">
              <a:extLst>
                <a:ext uri="{FF2B5EF4-FFF2-40B4-BE49-F238E27FC236}">
                  <a16:creationId xmlns:a16="http://schemas.microsoft.com/office/drawing/2014/main" id="{CD5C35D6-895F-4F0D-9A87-AF3684EA9B0D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5" name="Ovaal 364">
              <a:extLst>
                <a:ext uri="{FF2B5EF4-FFF2-40B4-BE49-F238E27FC236}">
                  <a16:creationId xmlns:a16="http://schemas.microsoft.com/office/drawing/2014/main" id="{7AFF26D2-A7AD-4F93-A1E6-AD397218E0BF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6" name="Ovaal 365">
              <a:extLst>
                <a:ext uri="{FF2B5EF4-FFF2-40B4-BE49-F238E27FC236}">
                  <a16:creationId xmlns:a16="http://schemas.microsoft.com/office/drawing/2014/main" id="{D7E81497-DBA2-4B9B-B32C-61D5783D3482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7" name="Ovaal 366">
              <a:extLst>
                <a:ext uri="{FF2B5EF4-FFF2-40B4-BE49-F238E27FC236}">
                  <a16:creationId xmlns:a16="http://schemas.microsoft.com/office/drawing/2014/main" id="{498BD138-8886-4E38-818E-406910C091E5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0786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8" name="Rechte verbindingslijn 367">
            <a:extLst>
              <a:ext uri="{FF2B5EF4-FFF2-40B4-BE49-F238E27FC236}">
                <a16:creationId xmlns:a16="http://schemas.microsoft.com/office/drawing/2014/main" id="{3C3A0760-7D1F-41B0-8C89-450C7167A155}"/>
              </a:ext>
            </a:extLst>
          </p:cNvPr>
          <p:cNvCxnSpPr>
            <a:cxnSpLocks/>
          </p:cNvCxnSpPr>
          <p:nvPr/>
        </p:nvCxnSpPr>
        <p:spPr>
          <a:xfrm>
            <a:off x="0" y="237888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Rechte verbindingslijn 285">
            <a:extLst>
              <a:ext uri="{FF2B5EF4-FFF2-40B4-BE49-F238E27FC236}">
                <a16:creationId xmlns:a16="http://schemas.microsoft.com/office/drawing/2014/main" id="{BE98A7E9-F41A-4B1A-8673-F7BE4659185E}"/>
              </a:ext>
            </a:extLst>
          </p:cNvPr>
          <p:cNvCxnSpPr>
            <a:cxnSpLocks/>
          </p:cNvCxnSpPr>
          <p:nvPr/>
        </p:nvCxnSpPr>
        <p:spPr>
          <a:xfrm>
            <a:off x="10610137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Rechte verbindingslijn 368">
            <a:extLst>
              <a:ext uri="{FF2B5EF4-FFF2-40B4-BE49-F238E27FC236}">
                <a16:creationId xmlns:a16="http://schemas.microsoft.com/office/drawing/2014/main" id="{55CC2DE9-32D2-4343-9FAC-DE91956DBE14}"/>
              </a:ext>
            </a:extLst>
          </p:cNvPr>
          <p:cNvCxnSpPr>
            <a:cxnSpLocks/>
          </p:cNvCxnSpPr>
          <p:nvPr/>
        </p:nvCxnSpPr>
        <p:spPr>
          <a:xfrm>
            <a:off x="0" y="361197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Rechte verbindingslijn 369">
            <a:extLst>
              <a:ext uri="{FF2B5EF4-FFF2-40B4-BE49-F238E27FC236}">
                <a16:creationId xmlns:a16="http://schemas.microsoft.com/office/drawing/2014/main" id="{39A04945-24CE-4EA8-9AA0-F1AA940BE716}"/>
              </a:ext>
            </a:extLst>
          </p:cNvPr>
          <p:cNvCxnSpPr>
            <a:cxnSpLocks/>
          </p:cNvCxnSpPr>
          <p:nvPr/>
        </p:nvCxnSpPr>
        <p:spPr>
          <a:xfrm>
            <a:off x="0" y="4830921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Rechte verbindingslijn 370">
            <a:extLst>
              <a:ext uri="{FF2B5EF4-FFF2-40B4-BE49-F238E27FC236}">
                <a16:creationId xmlns:a16="http://schemas.microsoft.com/office/drawing/2014/main" id="{CBE64B30-671D-4B87-8D80-E18617889D55}"/>
              </a:ext>
            </a:extLst>
          </p:cNvPr>
          <p:cNvCxnSpPr>
            <a:cxnSpLocks/>
          </p:cNvCxnSpPr>
          <p:nvPr/>
        </p:nvCxnSpPr>
        <p:spPr>
          <a:xfrm>
            <a:off x="0" y="604269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Rechte verbindingslijn 371">
            <a:extLst>
              <a:ext uri="{FF2B5EF4-FFF2-40B4-BE49-F238E27FC236}">
                <a16:creationId xmlns:a16="http://schemas.microsoft.com/office/drawing/2014/main" id="{18474522-EC92-4738-AA6F-9FE68A2D87DB}"/>
              </a:ext>
            </a:extLst>
          </p:cNvPr>
          <p:cNvCxnSpPr>
            <a:cxnSpLocks/>
          </p:cNvCxnSpPr>
          <p:nvPr/>
        </p:nvCxnSpPr>
        <p:spPr>
          <a:xfrm>
            <a:off x="9320386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Rechte verbindingslijn 372">
            <a:extLst>
              <a:ext uri="{FF2B5EF4-FFF2-40B4-BE49-F238E27FC236}">
                <a16:creationId xmlns:a16="http://schemas.microsoft.com/office/drawing/2014/main" id="{FCE5F70F-7C0B-44D4-9192-7752951F75E6}"/>
              </a:ext>
            </a:extLst>
          </p:cNvPr>
          <p:cNvCxnSpPr>
            <a:cxnSpLocks/>
          </p:cNvCxnSpPr>
          <p:nvPr/>
        </p:nvCxnSpPr>
        <p:spPr>
          <a:xfrm>
            <a:off x="803063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Rechte verbindingslijn 373">
            <a:extLst>
              <a:ext uri="{FF2B5EF4-FFF2-40B4-BE49-F238E27FC236}">
                <a16:creationId xmlns:a16="http://schemas.microsoft.com/office/drawing/2014/main" id="{4BDC2737-AFF7-4B9E-B831-DB71D145058C}"/>
              </a:ext>
            </a:extLst>
          </p:cNvPr>
          <p:cNvCxnSpPr>
            <a:cxnSpLocks/>
          </p:cNvCxnSpPr>
          <p:nvPr/>
        </p:nvCxnSpPr>
        <p:spPr>
          <a:xfrm>
            <a:off x="6740878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Rechte verbindingslijn 374">
            <a:extLst>
              <a:ext uri="{FF2B5EF4-FFF2-40B4-BE49-F238E27FC236}">
                <a16:creationId xmlns:a16="http://schemas.microsoft.com/office/drawing/2014/main" id="{6B2697E5-D088-41F4-8F9E-23B640B18738}"/>
              </a:ext>
            </a:extLst>
          </p:cNvPr>
          <p:cNvCxnSpPr>
            <a:cxnSpLocks/>
          </p:cNvCxnSpPr>
          <p:nvPr/>
        </p:nvCxnSpPr>
        <p:spPr>
          <a:xfrm>
            <a:off x="5451124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Rechte verbindingslijn 375">
            <a:extLst>
              <a:ext uri="{FF2B5EF4-FFF2-40B4-BE49-F238E27FC236}">
                <a16:creationId xmlns:a16="http://schemas.microsoft.com/office/drawing/2014/main" id="{E6D112B8-44A2-4439-9E4E-EB2AE2B106BF}"/>
              </a:ext>
            </a:extLst>
          </p:cNvPr>
          <p:cNvCxnSpPr>
            <a:cxnSpLocks/>
          </p:cNvCxnSpPr>
          <p:nvPr/>
        </p:nvCxnSpPr>
        <p:spPr>
          <a:xfrm>
            <a:off x="4161370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Rechte verbindingslijn 376">
            <a:extLst>
              <a:ext uri="{FF2B5EF4-FFF2-40B4-BE49-F238E27FC236}">
                <a16:creationId xmlns:a16="http://schemas.microsoft.com/office/drawing/2014/main" id="{68BB16CC-38A5-4316-B1B0-53EEA1BEDD9F}"/>
              </a:ext>
            </a:extLst>
          </p:cNvPr>
          <p:cNvCxnSpPr>
            <a:cxnSpLocks/>
          </p:cNvCxnSpPr>
          <p:nvPr/>
        </p:nvCxnSpPr>
        <p:spPr>
          <a:xfrm>
            <a:off x="2871613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Rechte verbindingslijn 377">
            <a:extLst>
              <a:ext uri="{FF2B5EF4-FFF2-40B4-BE49-F238E27FC236}">
                <a16:creationId xmlns:a16="http://schemas.microsoft.com/office/drawing/2014/main" id="{E1A9C06B-8401-4DB7-AF6E-B67F3E17E40B}"/>
              </a:ext>
            </a:extLst>
          </p:cNvPr>
          <p:cNvCxnSpPr>
            <a:cxnSpLocks/>
          </p:cNvCxnSpPr>
          <p:nvPr/>
        </p:nvCxnSpPr>
        <p:spPr>
          <a:xfrm>
            <a:off x="158186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Rechte verbindingslijn 286">
            <a:extLst>
              <a:ext uri="{FF2B5EF4-FFF2-40B4-BE49-F238E27FC236}">
                <a16:creationId xmlns:a16="http://schemas.microsoft.com/office/drawing/2014/main" id="{C821FC1C-4BF0-4D96-B8F0-DF72586EF9DC}"/>
              </a:ext>
            </a:extLst>
          </p:cNvPr>
          <p:cNvCxnSpPr>
            <a:cxnSpLocks/>
          </p:cNvCxnSpPr>
          <p:nvPr/>
        </p:nvCxnSpPr>
        <p:spPr>
          <a:xfrm>
            <a:off x="0" y="1156939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23" name="Groep 1222">
            <a:extLst>
              <a:ext uri="{FF2B5EF4-FFF2-40B4-BE49-F238E27FC236}">
                <a16:creationId xmlns:a16="http://schemas.microsoft.com/office/drawing/2014/main" id="{FC979F3D-8945-45CC-8421-20C8ADCC3CF6}"/>
              </a:ext>
            </a:extLst>
          </p:cNvPr>
          <p:cNvGrpSpPr/>
          <p:nvPr/>
        </p:nvGrpSpPr>
        <p:grpSpPr>
          <a:xfrm>
            <a:off x="1127785" y="749624"/>
            <a:ext cx="9936429" cy="814630"/>
            <a:chOff x="1417371" y="1781008"/>
            <a:chExt cx="9936429" cy="814630"/>
          </a:xfrm>
        </p:grpSpPr>
        <p:sp>
          <p:nvSpPr>
            <p:cNvPr id="312" name="Ovaal 311">
              <a:extLst>
                <a:ext uri="{FF2B5EF4-FFF2-40B4-BE49-F238E27FC236}">
                  <a16:creationId xmlns:a16="http://schemas.microsoft.com/office/drawing/2014/main" id="{ACD84854-30E8-42B7-B3E9-373F0A887669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7" name="Ovaal 316">
              <a:extLst>
                <a:ext uri="{FF2B5EF4-FFF2-40B4-BE49-F238E27FC236}">
                  <a16:creationId xmlns:a16="http://schemas.microsoft.com/office/drawing/2014/main" id="{CF00D93E-43E8-47F6-9BE4-F883EFC7B0DB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18" name="Ovaal 317">
              <a:extLst>
                <a:ext uri="{FF2B5EF4-FFF2-40B4-BE49-F238E27FC236}">
                  <a16:creationId xmlns:a16="http://schemas.microsoft.com/office/drawing/2014/main" id="{E25D3BD8-5944-4EAB-8059-8A78E92A3C25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9" name="Ovaal 318">
              <a:extLst>
                <a:ext uri="{FF2B5EF4-FFF2-40B4-BE49-F238E27FC236}">
                  <a16:creationId xmlns:a16="http://schemas.microsoft.com/office/drawing/2014/main" id="{A2A37495-EDD1-4F49-9E45-754883F19D35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0" name="Ovaal 319">
              <a:extLst>
                <a:ext uri="{FF2B5EF4-FFF2-40B4-BE49-F238E27FC236}">
                  <a16:creationId xmlns:a16="http://schemas.microsoft.com/office/drawing/2014/main" id="{43C70C69-80F0-43A1-8673-1FAC11F60B39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1" name="Ovaal 320">
              <a:extLst>
                <a:ext uri="{FF2B5EF4-FFF2-40B4-BE49-F238E27FC236}">
                  <a16:creationId xmlns:a16="http://schemas.microsoft.com/office/drawing/2014/main" id="{F3FE3A49-A920-4212-A1F6-F695C7A3B475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2" name="Ovaal 321">
              <a:extLst>
                <a:ext uri="{FF2B5EF4-FFF2-40B4-BE49-F238E27FC236}">
                  <a16:creationId xmlns:a16="http://schemas.microsoft.com/office/drawing/2014/main" id="{2E1037EA-4393-4737-9918-D79F30E9DDAE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3" name="Ovaal 322">
              <a:extLst>
                <a:ext uri="{FF2B5EF4-FFF2-40B4-BE49-F238E27FC236}">
                  <a16:creationId xmlns:a16="http://schemas.microsoft.com/office/drawing/2014/main" id="{4F6F60C9-E5EA-4F9A-BE5E-1C2C1F38A01D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</p:grpSp>
      <p:grpSp>
        <p:nvGrpSpPr>
          <p:cNvPr id="332" name="Groep 331">
            <a:extLst>
              <a:ext uri="{FF2B5EF4-FFF2-40B4-BE49-F238E27FC236}">
                <a16:creationId xmlns:a16="http://schemas.microsoft.com/office/drawing/2014/main" id="{1C451DCC-2FA7-4C14-9B08-515A6EB3F81D}"/>
              </a:ext>
            </a:extLst>
          </p:cNvPr>
          <p:cNvGrpSpPr/>
          <p:nvPr/>
        </p:nvGrpSpPr>
        <p:grpSpPr>
          <a:xfrm>
            <a:off x="1127785" y="1971569"/>
            <a:ext cx="9936429" cy="814630"/>
            <a:chOff x="1417371" y="1781008"/>
            <a:chExt cx="9936429" cy="814630"/>
          </a:xfrm>
        </p:grpSpPr>
        <p:sp>
          <p:nvSpPr>
            <p:cNvPr id="333" name="Ovaal 332">
              <a:extLst>
                <a:ext uri="{FF2B5EF4-FFF2-40B4-BE49-F238E27FC236}">
                  <a16:creationId xmlns:a16="http://schemas.microsoft.com/office/drawing/2014/main" id="{CFFBD406-0E70-46E3-96A1-C095F7A49561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4" name="Ovaal 333">
              <a:extLst>
                <a:ext uri="{FF2B5EF4-FFF2-40B4-BE49-F238E27FC236}">
                  <a16:creationId xmlns:a16="http://schemas.microsoft.com/office/drawing/2014/main" id="{E36A8F63-F552-48C4-BB49-3A9F1F46C4F7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35" name="Ovaal 334">
              <a:extLst>
                <a:ext uri="{FF2B5EF4-FFF2-40B4-BE49-F238E27FC236}">
                  <a16:creationId xmlns:a16="http://schemas.microsoft.com/office/drawing/2014/main" id="{FAEA296A-B75D-45F7-B5F3-2FEA6AB3DDE0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36" name="Ovaal 335">
              <a:extLst>
                <a:ext uri="{FF2B5EF4-FFF2-40B4-BE49-F238E27FC236}">
                  <a16:creationId xmlns:a16="http://schemas.microsoft.com/office/drawing/2014/main" id="{437716E2-B247-4106-9F89-AF4271F5DD6F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7" name="Ovaal 336">
              <a:extLst>
                <a:ext uri="{FF2B5EF4-FFF2-40B4-BE49-F238E27FC236}">
                  <a16:creationId xmlns:a16="http://schemas.microsoft.com/office/drawing/2014/main" id="{CA3E63FE-1921-4043-80FD-AC4019CD56A3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38" name="Ovaal 337">
              <a:extLst>
                <a:ext uri="{FF2B5EF4-FFF2-40B4-BE49-F238E27FC236}">
                  <a16:creationId xmlns:a16="http://schemas.microsoft.com/office/drawing/2014/main" id="{B0F58C87-DFFE-4CF9-902C-19AF348974EC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9" name="Ovaal 338">
              <a:extLst>
                <a:ext uri="{FF2B5EF4-FFF2-40B4-BE49-F238E27FC236}">
                  <a16:creationId xmlns:a16="http://schemas.microsoft.com/office/drawing/2014/main" id="{E25690E4-BDEA-4175-8533-7DAF5DE729E0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0" name="Ovaal 339">
              <a:extLst>
                <a:ext uri="{FF2B5EF4-FFF2-40B4-BE49-F238E27FC236}">
                  <a16:creationId xmlns:a16="http://schemas.microsoft.com/office/drawing/2014/main" id="{6488A55F-F5AF-434C-A978-CFDA735B5A1A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41" name="Groep 340">
            <a:extLst>
              <a:ext uri="{FF2B5EF4-FFF2-40B4-BE49-F238E27FC236}">
                <a16:creationId xmlns:a16="http://schemas.microsoft.com/office/drawing/2014/main" id="{C3829281-B492-4D9E-A331-6AC67F5425D8}"/>
              </a:ext>
            </a:extLst>
          </p:cNvPr>
          <p:cNvGrpSpPr/>
          <p:nvPr/>
        </p:nvGrpSpPr>
        <p:grpSpPr>
          <a:xfrm>
            <a:off x="1127785" y="3192839"/>
            <a:ext cx="9936429" cy="814630"/>
            <a:chOff x="1417371" y="1781008"/>
            <a:chExt cx="9936429" cy="814630"/>
          </a:xfrm>
        </p:grpSpPr>
        <p:sp>
          <p:nvSpPr>
            <p:cNvPr id="342" name="Ovaal 341">
              <a:extLst>
                <a:ext uri="{FF2B5EF4-FFF2-40B4-BE49-F238E27FC236}">
                  <a16:creationId xmlns:a16="http://schemas.microsoft.com/office/drawing/2014/main" id="{FD99634E-DBE3-40DA-8D81-CC8DED5B7F4B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3" name="Ovaal 342">
              <a:extLst>
                <a:ext uri="{FF2B5EF4-FFF2-40B4-BE49-F238E27FC236}">
                  <a16:creationId xmlns:a16="http://schemas.microsoft.com/office/drawing/2014/main" id="{F80166C0-ED8D-46A6-BEC6-236544C0712F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4" name="Ovaal 343">
              <a:extLst>
                <a:ext uri="{FF2B5EF4-FFF2-40B4-BE49-F238E27FC236}">
                  <a16:creationId xmlns:a16="http://schemas.microsoft.com/office/drawing/2014/main" id="{35951BF3-A530-4444-9593-748CB804B16A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5" name="Ovaal 344">
              <a:extLst>
                <a:ext uri="{FF2B5EF4-FFF2-40B4-BE49-F238E27FC236}">
                  <a16:creationId xmlns:a16="http://schemas.microsoft.com/office/drawing/2014/main" id="{47217208-094A-4C66-9C76-F9DFDEA8E084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6" name="Ovaal 345">
              <a:extLst>
                <a:ext uri="{FF2B5EF4-FFF2-40B4-BE49-F238E27FC236}">
                  <a16:creationId xmlns:a16="http://schemas.microsoft.com/office/drawing/2014/main" id="{1AFDAAF7-519C-4251-99F8-CC99B3595386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7" name="Ovaal 346">
              <a:extLst>
                <a:ext uri="{FF2B5EF4-FFF2-40B4-BE49-F238E27FC236}">
                  <a16:creationId xmlns:a16="http://schemas.microsoft.com/office/drawing/2014/main" id="{63D98E97-B8E9-4021-8D1A-62BFA9302755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8" name="Ovaal 347">
              <a:extLst>
                <a:ext uri="{FF2B5EF4-FFF2-40B4-BE49-F238E27FC236}">
                  <a16:creationId xmlns:a16="http://schemas.microsoft.com/office/drawing/2014/main" id="{43941A29-6A53-43D1-AD71-FD24B9B3BB8B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9" name="Ovaal 348">
              <a:extLst>
                <a:ext uri="{FF2B5EF4-FFF2-40B4-BE49-F238E27FC236}">
                  <a16:creationId xmlns:a16="http://schemas.microsoft.com/office/drawing/2014/main" id="{9BFB82B4-9AF7-4279-B479-8716002B618F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50" name="Groep 349">
            <a:extLst>
              <a:ext uri="{FF2B5EF4-FFF2-40B4-BE49-F238E27FC236}">
                <a16:creationId xmlns:a16="http://schemas.microsoft.com/office/drawing/2014/main" id="{71643A03-6C79-4CCF-A5B2-1AA303690024}"/>
              </a:ext>
            </a:extLst>
          </p:cNvPr>
          <p:cNvGrpSpPr/>
          <p:nvPr/>
        </p:nvGrpSpPr>
        <p:grpSpPr>
          <a:xfrm>
            <a:off x="1127785" y="4414109"/>
            <a:ext cx="9936429" cy="814630"/>
            <a:chOff x="1417371" y="1781008"/>
            <a:chExt cx="9936429" cy="814630"/>
          </a:xfrm>
        </p:grpSpPr>
        <p:sp>
          <p:nvSpPr>
            <p:cNvPr id="351" name="Ovaal 350">
              <a:extLst>
                <a:ext uri="{FF2B5EF4-FFF2-40B4-BE49-F238E27FC236}">
                  <a16:creationId xmlns:a16="http://schemas.microsoft.com/office/drawing/2014/main" id="{2890F379-3BA3-410B-B52F-98A271D3A1DC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52" name="Ovaal 351">
              <a:extLst>
                <a:ext uri="{FF2B5EF4-FFF2-40B4-BE49-F238E27FC236}">
                  <a16:creationId xmlns:a16="http://schemas.microsoft.com/office/drawing/2014/main" id="{4CCCCED9-1216-4FA9-9093-B2615539B5BE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3" name="Ovaal 352">
              <a:extLst>
                <a:ext uri="{FF2B5EF4-FFF2-40B4-BE49-F238E27FC236}">
                  <a16:creationId xmlns:a16="http://schemas.microsoft.com/office/drawing/2014/main" id="{2569EA3B-8C9E-4199-8143-ECE28E4ABA80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4" name="Ovaal 353">
              <a:extLst>
                <a:ext uri="{FF2B5EF4-FFF2-40B4-BE49-F238E27FC236}">
                  <a16:creationId xmlns:a16="http://schemas.microsoft.com/office/drawing/2014/main" id="{D8729B7E-E91B-421A-B5E9-E6456E2CCCF7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5" name="Ovaal 354">
              <a:extLst>
                <a:ext uri="{FF2B5EF4-FFF2-40B4-BE49-F238E27FC236}">
                  <a16:creationId xmlns:a16="http://schemas.microsoft.com/office/drawing/2014/main" id="{5FCA3F01-DE8F-4534-9C14-F5E5CD9C58F7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6" name="Ovaal 355">
              <a:extLst>
                <a:ext uri="{FF2B5EF4-FFF2-40B4-BE49-F238E27FC236}">
                  <a16:creationId xmlns:a16="http://schemas.microsoft.com/office/drawing/2014/main" id="{59023F6F-F0C0-4680-9358-8E2F98E031DB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57" name="Ovaal 356">
              <a:extLst>
                <a:ext uri="{FF2B5EF4-FFF2-40B4-BE49-F238E27FC236}">
                  <a16:creationId xmlns:a16="http://schemas.microsoft.com/office/drawing/2014/main" id="{8FB00AAE-7874-44F2-AC1E-0D2021B599CB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8" name="Ovaal 357">
              <a:extLst>
                <a:ext uri="{FF2B5EF4-FFF2-40B4-BE49-F238E27FC236}">
                  <a16:creationId xmlns:a16="http://schemas.microsoft.com/office/drawing/2014/main" id="{1C22C0B2-1D64-442D-B1CC-A8BD0EFBFB6C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59" name="Groep 358">
            <a:extLst>
              <a:ext uri="{FF2B5EF4-FFF2-40B4-BE49-F238E27FC236}">
                <a16:creationId xmlns:a16="http://schemas.microsoft.com/office/drawing/2014/main" id="{64AFCFF0-F2D3-4057-BC81-981D08296505}"/>
              </a:ext>
            </a:extLst>
          </p:cNvPr>
          <p:cNvGrpSpPr/>
          <p:nvPr/>
        </p:nvGrpSpPr>
        <p:grpSpPr>
          <a:xfrm>
            <a:off x="1127785" y="5635379"/>
            <a:ext cx="9936429" cy="814630"/>
            <a:chOff x="1417371" y="1781008"/>
            <a:chExt cx="9936429" cy="814630"/>
          </a:xfrm>
        </p:grpSpPr>
        <p:sp>
          <p:nvSpPr>
            <p:cNvPr id="360" name="Ovaal 359">
              <a:extLst>
                <a:ext uri="{FF2B5EF4-FFF2-40B4-BE49-F238E27FC236}">
                  <a16:creationId xmlns:a16="http://schemas.microsoft.com/office/drawing/2014/main" id="{B348B991-627A-46F9-A4DA-119BF5C21868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1" name="Ovaal 360">
              <a:extLst>
                <a:ext uri="{FF2B5EF4-FFF2-40B4-BE49-F238E27FC236}">
                  <a16:creationId xmlns:a16="http://schemas.microsoft.com/office/drawing/2014/main" id="{4DC33459-9BAB-46E9-B6AF-E187D07E00FE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2" name="Ovaal 361">
              <a:extLst>
                <a:ext uri="{FF2B5EF4-FFF2-40B4-BE49-F238E27FC236}">
                  <a16:creationId xmlns:a16="http://schemas.microsoft.com/office/drawing/2014/main" id="{531070FA-75D8-45A1-B229-DE232254C31B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3" name="Ovaal 362">
              <a:extLst>
                <a:ext uri="{FF2B5EF4-FFF2-40B4-BE49-F238E27FC236}">
                  <a16:creationId xmlns:a16="http://schemas.microsoft.com/office/drawing/2014/main" id="{C386CBB9-C0A5-4412-9C2B-180ABDF91AD7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4" name="Ovaal 363">
              <a:extLst>
                <a:ext uri="{FF2B5EF4-FFF2-40B4-BE49-F238E27FC236}">
                  <a16:creationId xmlns:a16="http://schemas.microsoft.com/office/drawing/2014/main" id="{CD5C35D6-895F-4F0D-9A87-AF3684EA9B0D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5" name="Ovaal 364">
              <a:extLst>
                <a:ext uri="{FF2B5EF4-FFF2-40B4-BE49-F238E27FC236}">
                  <a16:creationId xmlns:a16="http://schemas.microsoft.com/office/drawing/2014/main" id="{7AFF26D2-A7AD-4F93-A1E6-AD397218E0BF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6" name="Ovaal 365">
              <a:extLst>
                <a:ext uri="{FF2B5EF4-FFF2-40B4-BE49-F238E27FC236}">
                  <a16:creationId xmlns:a16="http://schemas.microsoft.com/office/drawing/2014/main" id="{D7E81497-DBA2-4B9B-B32C-61D5783D3482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7" name="Ovaal 366">
              <a:extLst>
                <a:ext uri="{FF2B5EF4-FFF2-40B4-BE49-F238E27FC236}">
                  <a16:creationId xmlns:a16="http://schemas.microsoft.com/office/drawing/2014/main" id="{498BD138-8886-4E38-818E-406910C091E5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3414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8" name="Rechte verbindingslijn 367">
            <a:extLst>
              <a:ext uri="{FF2B5EF4-FFF2-40B4-BE49-F238E27FC236}">
                <a16:creationId xmlns:a16="http://schemas.microsoft.com/office/drawing/2014/main" id="{3C3A0760-7D1F-41B0-8C89-450C7167A155}"/>
              </a:ext>
            </a:extLst>
          </p:cNvPr>
          <p:cNvCxnSpPr>
            <a:cxnSpLocks/>
          </p:cNvCxnSpPr>
          <p:nvPr/>
        </p:nvCxnSpPr>
        <p:spPr>
          <a:xfrm>
            <a:off x="0" y="237888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Rechte verbindingslijn 285">
            <a:extLst>
              <a:ext uri="{FF2B5EF4-FFF2-40B4-BE49-F238E27FC236}">
                <a16:creationId xmlns:a16="http://schemas.microsoft.com/office/drawing/2014/main" id="{BE98A7E9-F41A-4B1A-8673-F7BE4659185E}"/>
              </a:ext>
            </a:extLst>
          </p:cNvPr>
          <p:cNvCxnSpPr>
            <a:cxnSpLocks/>
          </p:cNvCxnSpPr>
          <p:nvPr/>
        </p:nvCxnSpPr>
        <p:spPr>
          <a:xfrm>
            <a:off x="10610137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Rechte verbindingslijn 368">
            <a:extLst>
              <a:ext uri="{FF2B5EF4-FFF2-40B4-BE49-F238E27FC236}">
                <a16:creationId xmlns:a16="http://schemas.microsoft.com/office/drawing/2014/main" id="{55CC2DE9-32D2-4343-9FAC-DE91956DBE14}"/>
              </a:ext>
            </a:extLst>
          </p:cNvPr>
          <p:cNvCxnSpPr>
            <a:cxnSpLocks/>
          </p:cNvCxnSpPr>
          <p:nvPr/>
        </p:nvCxnSpPr>
        <p:spPr>
          <a:xfrm>
            <a:off x="0" y="361197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Rechte verbindingslijn 369">
            <a:extLst>
              <a:ext uri="{FF2B5EF4-FFF2-40B4-BE49-F238E27FC236}">
                <a16:creationId xmlns:a16="http://schemas.microsoft.com/office/drawing/2014/main" id="{39A04945-24CE-4EA8-9AA0-F1AA940BE716}"/>
              </a:ext>
            </a:extLst>
          </p:cNvPr>
          <p:cNvCxnSpPr>
            <a:cxnSpLocks/>
          </p:cNvCxnSpPr>
          <p:nvPr/>
        </p:nvCxnSpPr>
        <p:spPr>
          <a:xfrm>
            <a:off x="0" y="4830921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Rechte verbindingslijn 370">
            <a:extLst>
              <a:ext uri="{FF2B5EF4-FFF2-40B4-BE49-F238E27FC236}">
                <a16:creationId xmlns:a16="http://schemas.microsoft.com/office/drawing/2014/main" id="{CBE64B30-671D-4B87-8D80-E18617889D55}"/>
              </a:ext>
            </a:extLst>
          </p:cNvPr>
          <p:cNvCxnSpPr>
            <a:cxnSpLocks/>
          </p:cNvCxnSpPr>
          <p:nvPr/>
        </p:nvCxnSpPr>
        <p:spPr>
          <a:xfrm>
            <a:off x="0" y="604269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Rechte verbindingslijn 371">
            <a:extLst>
              <a:ext uri="{FF2B5EF4-FFF2-40B4-BE49-F238E27FC236}">
                <a16:creationId xmlns:a16="http://schemas.microsoft.com/office/drawing/2014/main" id="{18474522-EC92-4738-AA6F-9FE68A2D87DB}"/>
              </a:ext>
            </a:extLst>
          </p:cNvPr>
          <p:cNvCxnSpPr>
            <a:cxnSpLocks/>
          </p:cNvCxnSpPr>
          <p:nvPr/>
        </p:nvCxnSpPr>
        <p:spPr>
          <a:xfrm>
            <a:off x="9320386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Rechte verbindingslijn 372">
            <a:extLst>
              <a:ext uri="{FF2B5EF4-FFF2-40B4-BE49-F238E27FC236}">
                <a16:creationId xmlns:a16="http://schemas.microsoft.com/office/drawing/2014/main" id="{FCE5F70F-7C0B-44D4-9192-7752951F75E6}"/>
              </a:ext>
            </a:extLst>
          </p:cNvPr>
          <p:cNvCxnSpPr>
            <a:cxnSpLocks/>
          </p:cNvCxnSpPr>
          <p:nvPr/>
        </p:nvCxnSpPr>
        <p:spPr>
          <a:xfrm>
            <a:off x="803063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Rechte verbindingslijn 373">
            <a:extLst>
              <a:ext uri="{FF2B5EF4-FFF2-40B4-BE49-F238E27FC236}">
                <a16:creationId xmlns:a16="http://schemas.microsoft.com/office/drawing/2014/main" id="{4BDC2737-AFF7-4B9E-B831-DB71D145058C}"/>
              </a:ext>
            </a:extLst>
          </p:cNvPr>
          <p:cNvCxnSpPr>
            <a:cxnSpLocks/>
          </p:cNvCxnSpPr>
          <p:nvPr/>
        </p:nvCxnSpPr>
        <p:spPr>
          <a:xfrm>
            <a:off x="6740878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Rechte verbindingslijn 374">
            <a:extLst>
              <a:ext uri="{FF2B5EF4-FFF2-40B4-BE49-F238E27FC236}">
                <a16:creationId xmlns:a16="http://schemas.microsoft.com/office/drawing/2014/main" id="{6B2697E5-D088-41F4-8F9E-23B640B18738}"/>
              </a:ext>
            </a:extLst>
          </p:cNvPr>
          <p:cNvCxnSpPr>
            <a:cxnSpLocks/>
          </p:cNvCxnSpPr>
          <p:nvPr/>
        </p:nvCxnSpPr>
        <p:spPr>
          <a:xfrm>
            <a:off x="5451124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Rechte verbindingslijn 375">
            <a:extLst>
              <a:ext uri="{FF2B5EF4-FFF2-40B4-BE49-F238E27FC236}">
                <a16:creationId xmlns:a16="http://schemas.microsoft.com/office/drawing/2014/main" id="{E6D112B8-44A2-4439-9E4E-EB2AE2B106BF}"/>
              </a:ext>
            </a:extLst>
          </p:cNvPr>
          <p:cNvCxnSpPr>
            <a:cxnSpLocks/>
          </p:cNvCxnSpPr>
          <p:nvPr/>
        </p:nvCxnSpPr>
        <p:spPr>
          <a:xfrm>
            <a:off x="4161370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Rechte verbindingslijn 376">
            <a:extLst>
              <a:ext uri="{FF2B5EF4-FFF2-40B4-BE49-F238E27FC236}">
                <a16:creationId xmlns:a16="http://schemas.microsoft.com/office/drawing/2014/main" id="{68BB16CC-38A5-4316-B1B0-53EEA1BEDD9F}"/>
              </a:ext>
            </a:extLst>
          </p:cNvPr>
          <p:cNvCxnSpPr>
            <a:cxnSpLocks/>
          </p:cNvCxnSpPr>
          <p:nvPr/>
        </p:nvCxnSpPr>
        <p:spPr>
          <a:xfrm>
            <a:off x="2871613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Rechte verbindingslijn 377">
            <a:extLst>
              <a:ext uri="{FF2B5EF4-FFF2-40B4-BE49-F238E27FC236}">
                <a16:creationId xmlns:a16="http://schemas.microsoft.com/office/drawing/2014/main" id="{E1A9C06B-8401-4DB7-AF6E-B67F3E17E40B}"/>
              </a:ext>
            </a:extLst>
          </p:cNvPr>
          <p:cNvCxnSpPr>
            <a:cxnSpLocks/>
          </p:cNvCxnSpPr>
          <p:nvPr/>
        </p:nvCxnSpPr>
        <p:spPr>
          <a:xfrm>
            <a:off x="158186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Rechte verbindingslijn 286">
            <a:extLst>
              <a:ext uri="{FF2B5EF4-FFF2-40B4-BE49-F238E27FC236}">
                <a16:creationId xmlns:a16="http://schemas.microsoft.com/office/drawing/2014/main" id="{C821FC1C-4BF0-4D96-B8F0-DF72586EF9DC}"/>
              </a:ext>
            </a:extLst>
          </p:cNvPr>
          <p:cNvCxnSpPr>
            <a:cxnSpLocks/>
          </p:cNvCxnSpPr>
          <p:nvPr/>
        </p:nvCxnSpPr>
        <p:spPr>
          <a:xfrm>
            <a:off x="0" y="1156939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23" name="Groep 1222">
            <a:extLst>
              <a:ext uri="{FF2B5EF4-FFF2-40B4-BE49-F238E27FC236}">
                <a16:creationId xmlns:a16="http://schemas.microsoft.com/office/drawing/2014/main" id="{FC979F3D-8945-45CC-8421-20C8ADCC3CF6}"/>
              </a:ext>
            </a:extLst>
          </p:cNvPr>
          <p:cNvGrpSpPr/>
          <p:nvPr/>
        </p:nvGrpSpPr>
        <p:grpSpPr>
          <a:xfrm>
            <a:off x="1127785" y="749624"/>
            <a:ext cx="9936429" cy="814630"/>
            <a:chOff x="1417371" y="1781008"/>
            <a:chExt cx="9936429" cy="814630"/>
          </a:xfrm>
        </p:grpSpPr>
        <p:sp>
          <p:nvSpPr>
            <p:cNvPr id="312" name="Ovaal 311">
              <a:extLst>
                <a:ext uri="{FF2B5EF4-FFF2-40B4-BE49-F238E27FC236}">
                  <a16:creationId xmlns:a16="http://schemas.microsoft.com/office/drawing/2014/main" id="{ACD84854-30E8-42B7-B3E9-373F0A887669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7" name="Ovaal 316">
              <a:extLst>
                <a:ext uri="{FF2B5EF4-FFF2-40B4-BE49-F238E27FC236}">
                  <a16:creationId xmlns:a16="http://schemas.microsoft.com/office/drawing/2014/main" id="{CF00D93E-43E8-47F6-9BE4-F883EFC7B0DB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18" name="Ovaal 317">
              <a:extLst>
                <a:ext uri="{FF2B5EF4-FFF2-40B4-BE49-F238E27FC236}">
                  <a16:creationId xmlns:a16="http://schemas.microsoft.com/office/drawing/2014/main" id="{E25D3BD8-5944-4EAB-8059-8A78E92A3C25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9" name="Ovaal 318">
              <a:extLst>
                <a:ext uri="{FF2B5EF4-FFF2-40B4-BE49-F238E27FC236}">
                  <a16:creationId xmlns:a16="http://schemas.microsoft.com/office/drawing/2014/main" id="{A2A37495-EDD1-4F49-9E45-754883F19D35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0" name="Ovaal 319">
              <a:extLst>
                <a:ext uri="{FF2B5EF4-FFF2-40B4-BE49-F238E27FC236}">
                  <a16:creationId xmlns:a16="http://schemas.microsoft.com/office/drawing/2014/main" id="{43C70C69-80F0-43A1-8673-1FAC11F60B39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1" name="Ovaal 320">
              <a:extLst>
                <a:ext uri="{FF2B5EF4-FFF2-40B4-BE49-F238E27FC236}">
                  <a16:creationId xmlns:a16="http://schemas.microsoft.com/office/drawing/2014/main" id="{F3FE3A49-A920-4212-A1F6-F695C7A3B475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2" name="Ovaal 321">
              <a:extLst>
                <a:ext uri="{FF2B5EF4-FFF2-40B4-BE49-F238E27FC236}">
                  <a16:creationId xmlns:a16="http://schemas.microsoft.com/office/drawing/2014/main" id="{2E1037EA-4393-4737-9918-D79F30E9DDAE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3" name="Ovaal 322">
              <a:extLst>
                <a:ext uri="{FF2B5EF4-FFF2-40B4-BE49-F238E27FC236}">
                  <a16:creationId xmlns:a16="http://schemas.microsoft.com/office/drawing/2014/main" id="{4F6F60C9-E5EA-4F9A-BE5E-1C2C1F38A01D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</p:grpSp>
      <p:grpSp>
        <p:nvGrpSpPr>
          <p:cNvPr id="332" name="Groep 331">
            <a:extLst>
              <a:ext uri="{FF2B5EF4-FFF2-40B4-BE49-F238E27FC236}">
                <a16:creationId xmlns:a16="http://schemas.microsoft.com/office/drawing/2014/main" id="{1C451DCC-2FA7-4C14-9B08-515A6EB3F81D}"/>
              </a:ext>
            </a:extLst>
          </p:cNvPr>
          <p:cNvGrpSpPr/>
          <p:nvPr/>
        </p:nvGrpSpPr>
        <p:grpSpPr>
          <a:xfrm>
            <a:off x="1127785" y="1971569"/>
            <a:ext cx="9936429" cy="814630"/>
            <a:chOff x="1417371" y="1781008"/>
            <a:chExt cx="9936429" cy="814630"/>
          </a:xfrm>
        </p:grpSpPr>
        <p:sp>
          <p:nvSpPr>
            <p:cNvPr id="333" name="Ovaal 332">
              <a:extLst>
                <a:ext uri="{FF2B5EF4-FFF2-40B4-BE49-F238E27FC236}">
                  <a16:creationId xmlns:a16="http://schemas.microsoft.com/office/drawing/2014/main" id="{CFFBD406-0E70-46E3-96A1-C095F7A49561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34" name="Ovaal 333">
              <a:extLst>
                <a:ext uri="{FF2B5EF4-FFF2-40B4-BE49-F238E27FC236}">
                  <a16:creationId xmlns:a16="http://schemas.microsoft.com/office/drawing/2014/main" id="{E36A8F63-F552-48C4-BB49-3A9F1F46C4F7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35" name="Ovaal 334">
              <a:extLst>
                <a:ext uri="{FF2B5EF4-FFF2-40B4-BE49-F238E27FC236}">
                  <a16:creationId xmlns:a16="http://schemas.microsoft.com/office/drawing/2014/main" id="{FAEA296A-B75D-45F7-B5F3-2FEA6AB3DDE0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36" name="Ovaal 335">
              <a:extLst>
                <a:ext uri="{FF2B5EF4-FFF2-40B4-BE49-F238E27FC236}">
                  <a16:creationId xmlns:a16="http://schemas.microsoft.com/office/drawing/2014/main" id="{437716E2-B247-4106-9F89-AF4271F5DD6F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37" name="Ovaal 336">
              <a:extLst>
                <a:ext uri="{FF2B5EF4-FFF2-40B4-BE49-F238E27FC236}">
                  <a16:creationId xmlns:a16="http://schemas.microsoft.com/office/drawing/2014/main" id="{CA3E63FE-1921-4043-80FD-AC4019CD56A3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38" name="Ovaal 337">
              <a:extLst>
                <a:ext uri="{FF2B5EF4-FFF2-40B4-BE49-F238E27FC236}">
                  <a16:creationId xmlns:a16="http://schemas.microsoft.com/office/drawing/2014/main" id="{B0F58C87-DFFE-4CF9-902C-19AF348974EC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39" name="Ovaal 338">
              <a:extLst>
                <a:ext uri="{FF2B5EF4-FFF2-40B4-BE49-F238E27FC236}">
                  <a16:creationId xmlns:a16="http://schemas.microsoft.com/office/drawing/2014/main" id="{E25690E4-BDEA-4175-8533-7DAF5DE729E0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40" name="Ovaal 339">
              <a:extLst>
                <a:ext uri="{FF2B5EF4-FFF2-40B4-BE49-F238E27FC236}">
                  <a16:creationId xmlns:a16="http://schemas.microsoft.com/office/drawing/2014/main" id="{6488A55F-F5AF-434C-A978-CFDA735B5A1A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41" name="Groep 340">
            <a:extLst>
              <a:ext uri="{FF2B5EF4-FFF2-40B4-BE49-F238E27FC236}">
                <a16:creationId xmlns:a16="http://schemas.microsoft.com/office/drawing/2014/main" id="{C3829281-B492-4D9E-A331-6AC67F5425D8}"/>
              </a:ext>
            </a:extLst>
          </p:cNvPr>
          <p:cNvGrpSpPr/>
          <p:nvPr/>
        </p:nvGrpSpPr>
        <p:grpSpPr>
          <a:xfrm>
            <a:off x="1127785" y="3192839"/>
            <a:ext cx="9936429" cy="814630"/>
            <a:chOff x="1417371" y="1781008"/>
            <a:chExt cx="9936429" cy="814630"/>
          </a:xfrm>
        </p:grpSpPr>
        <p:sp>
          <p:nvSpPr>
            <p:cNvPr id="342" name="Ovaal 341">
              <a:extLst>
                <a:ext uri="{FF2B5EF4-FFF2-40B4-BE49-F238E27FC236}">
                  <a16:creationId xmlns:a16="http://schemas.microsoft.com/office/drawing/2014/main" id="{FD99634E-DBE3-40DA-8D81-CC8DED5B7F4B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3" name="Ovaal 342">
              <a:extLst>
                <a:ext uri="{FF2B5EF4-FFF2-40B4-BE49-F238E27FC236}">
                  <a16:creationId xmlns:a16="http://schemas.microsoft.com/office/drawing/2014/main" id="{F80166C0-ED8D-46A6-BEC6-236544C0712F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4" name="Ovaal 343">
              <a:extLst>
                <a:ext uri="{FF2B5EF4-FFF2-40B4-BE49-F238E27FC236}">
                  <a16:creationId xmlns:a16="http://schemas.microsoft.com/office/drawing/2014/main" id="{35951BF3-A530-4444-9593-748CB804B16A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5" name="Ovaal 344">
              <a:extLst>
                <a:ext uri="{FF2B5EF4-FFF2-40B4-BE49-F238E27FC236}">
                  <a16:creationId xmlns:a16="http://schemas.microsoft.com/office/drawing/2014/main" id="{47217208-094A-4C66-9C76-F9DFDEA8E084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6" name="Ovaal 345">
              <a:extLst>
                <a:ext uri="{FF2B5EF4-FFF2-40B4-BE49-F238E27FC236}">
                  <a16:creationId xmlns:a16="http://schemas.microsoft.com/office/drawing/2014/main" id="{1AFDAAF7-519C-4251-99F8-CC99B3595386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7" name="Ovaal 346">
              <a:extLst>
                <a:ext uri="{FF2B5EF4-FFF2-40B4-BE49-F238E27FC236}">
                  <a16:creationId xmlns:a16="http://schemas.microsoft.com/office/drawing/2014/main" id="{63D98E97-B8E9-4021-8D1A-62BFA9302755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8" name="Ovaal 347">
              <a:extLst>
                <a:ext uri="{FF2B5EF4-FFF2-40B4-BE49-F238E27FC236}">
                  <a16:creationId xmlns:a16="http://schemas.microsoft.com/office/drawing/2014/main" id="{43941A29-6A53-43D1-AD71-FD24B9B3BB8B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9" name="Ovaal 348">
              <a:extLst>
                <a:ext uri="{FF2B5EF4-FFF2-40B4-BE49-F238E27FC236}">
                  <a16:creationId xmlns:a16="http://schemas.microsoft.com/office/drawing/2014/main" id="{9BFB82B4-9AF7-4279-B479-8716002B618F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50" name="Groep 349">
            <a:extLst>
              <a:ext uri="{FF2B5EF4-FFF2-40B4-BE49-F238E27FC236}">
                <a16:creationId xmlns:a16="http://schemas.microsoft.com/office/drawing/2014/main" id="{71643A03-6C79-4CCF-A5B2-1AA303690024}"/>
              </a:ext>
            </a:extLst>
          </p:cNvPr>
          <p:cNvGrpSpPr/>
          <p:nvPr/>
        </p:nvGrpSpPr>
        <p:grpSpPr>
          <a:xfrm>
            <a:off x="1127785" y="4414109"/>
            <a:ext cx="9936429" cy="814630"/>
            <a:chOff x="1417371" y="1781008"/>
            <a:chExt cx="9936429" cy="814630"/>
          </a:xfrm>
        </p:grpSpPr>
        <p:sp>
          <p:nvSpPr>
            <p:cNvPr id="351" name="Ovaal 350">
              <a:extLst>
                <a:ext uri="{FF2B5EF4-FFF2-40B4-BE49-F238E27FC236}">
                  <a16:creationId xmlns:a16="http://schemas.microsoft.com/office/drawing/2014/main" id="{2890F379-3BA3-410B-B52F-98A271D3A1DC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52" name="Ovaal 351">
              <a:extLst>
                <a:ext uri="{FF2B5EF4-FFF2-40B4-BE49-F238E27FC236}">
                  <a16:creationId xmlns:a16="http://schemas.microsoft.com/office/drawing/2014/main" id="{4CCCCED9-1216-4FA9-9093-B2615539B5BE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3" name="Ovaal 352">
              <a:extLst>
                <a:ext uri="{FF2B5EF4-FFF2-40B4-BE49-F238E27FC236}">
                  <a16:creationId xmlns:a16="http://schemas.microsoft.com/office/drawing/2014/main" id="{2569EA3B-8C9E-4199-8143-ECE28E4ABA80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4" name="Ovaal 353">
              <a:extLst>
                <a:ext uri="{FF2B5EF4-FFF2-40B4-BE49-F238E27FC236}">
                  <a16:creationId xmlns:a16="http://schemas.microsoft.com/office/drawing/2014/main" id="{D8729B7E-E91B-421A-B5E9-E6456E2CCCF7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5" name="Ovaal 354">
              <a:extLst>
                <a:ext uri="{FF2B5EF4-FFF2-40B4-BE49-F238E27FC236}">
                  <a16:creationId xmlns:a16="http://schemas.microsoft.com/office/drawing/2014/main" id="{5FCA3F01-DE8F-4534-9C14-F5E5CD9C58F7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6" name="Ovaal 355">
              <a:extLst>
                <a:ext uri="{FF2B5EF4-FFF2-40B4-BE49-F238E27FC236}">
                  <a16:creationId xmlns:a16="http://schemas.microsoft.com/office/drawing/2014/main" id="{59023F6F-F0C0-4680-9358-8E2F98E031DB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57" name="Ovaal 356">
              <a:extLst>
                <a:ext uri="{FF2B5EF4-FFF2-40B4-BE49-F238E27FC236}">
                  <a16:creationId xmlns:a16="http://schemas.microsoft.com/office/drawing/2014/main" id="{8FB00AAE-7874-44F2-AC1E-0D2021B599CB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8" name="Ovaal 357">
              <a:extLst>
                <a:ext uri="{FF2B5EF4-FFF2-40B4-BE49-F238E27FC236}">
                  <a16:creationId xmlns:a16="http://schemas.microsoft.com/office/drawing/2014/main" id="{1C22C0B2-1D64-442D-B1CC-A8BD0EFBFB6C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59" name="Groep 358">
            <a:extLst>
              <a:ext uri="{FF2B5EF4-FFF2-40B4-BE49-F238E27FC236}">
                <a16:creationId xmlns:a16="http://schemas.microsoft.com/office/drawing/2014/main" id="{64AFCFF0-F2D3-4057-BC81-981D08296505}"/>
              </a:ext>
            </a:extLst>
          </p:cNvPr>
          <p:cNvGrpSpPr/>
          <p:nvPr/>
        </p:nvGrpSpPr>
        <p:grpSpPr>
          <a:xfrm>
            <a:off x="1127785" y="5635379"/>
            <a:ext cx="9936429" cy="814630"/>
            <a:chOff x="1417371" y="1781008"/>
            <a:chExt cx="9936429" cy="814630"/>
          </a:xfrm>
        </p:grpSpPr>
        <p:sp>
          <p:nvSpPr>
            <p:cNvPr id="360" name="Ovaal 359">
              <a:extLst>
                <a:ext uri="{FF2B5EF4-FFF2-40B4-BE49-F238E27FC236}">
                  <a16:creationId xmlns:a16="http://schemas.microsoft.com/office/drawing/2014/main" id="{B348B991-627A-46F9-A4DA-119BF5C21868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1" name="Ovaal 360">
              <a:extLst>
                <a:ext uri="{FF2B5EF4-FFF2-40B4-BE49-F238E27FC236}">
                  <a16:creationId xmlns:a16="http://schemas.microsoft.com/office/drawing/2014/main" id="{4DC33459-9BAB-46E9-B6AF-E187D07E00FE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2" name="Ovaal 361">
              <a:extLst>
                <a:ext uri="{FF2B5EF4-FFF2-40B4-BE49-F238E27FC236}">
                  <a16:creationId xmlns:a16="http://schemas.microsoft.com/office/drawing/2014/main" id="{531070FA-75D8-45A1-B229-DE232254C31B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3" name="Ovaal 362">
              <a:extLst>
                <a:ext uri="{FF2B5EF4-FFF2-40B4-BE49-F238E27FC236}">
                  <a16:creationId xmlns:a16="http://schemas.microsoft.com/office/drawing/2014/main" id="{C386CBB9-C0A5-4412-9C2B-180ABDF91AD7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4" name="Ovaal 363">
              <a:extLst>
                <a:ext uri="{FF2B5EF4-FFF2-40B4-BE49-F238E27FC236}">
                  <a16:creationId xmlns:a16="http://schemas.microsoft.com/office/drawing/2014/main" id="{CD5C35D6-895F-4F0D-9A87-AF3684EA9B0D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5" name="Ovaal 364">
              <a:extLst>
                <a:ext uri="{FF2B5EF4-FFF2-40B4-BE49-F238E27FC236}">
                  <a16:creationId xmlns:a16="http://schemas.microsoft.com/office/drawing/2014/main" id="{7AFF26D2-A7AD-4F93-A1E6-AD397218E0BF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6" name="Ovaal 365">
              <a:extLst>
                <a:ext uri="{FF2B5EF4-FFF2-40B4-BE49-F238E27FC236}">
                  <a16:creationId xmlns:a16="http://schemas.microsoft.com/office/drawing/2014/main" id="{D7E81497-DBA2-4B9B-B32C-61D5783D3482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7" name="Ovaal 366">
              <a:extLst>
                <a:ext uri="{FF2B5EF4-FFF2-40B4-BE49-F238E27FC236}">
                  <a16:creationId xmlns:a16="http://schemas.microsoft.com/office/drawing/2014/main" id="{498BD138-8886-4E38-818E-406910C091E5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790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8" name="Rechte verbindingslijn 367">
            <a:extLst>
              <a:ext uri="{FF2B5EF4-FFF2-40B4-BE49-F238E27FC236}">
                <a16:creationId xmlns:a16="http://schemas.microsoft.com/office/drawing/2014/main" id="{3C3A0760-7D1F-41B0-8C89-450C7167A155}"/>
              </a:ext>
            </a:extLst>
          </p:cNvPr>
          <p:cNvCxnSpPr>
            <a:cxnSpLocks/>
          </p:cNvCxnSpPr>
          <p:nvPr/>
        </p:nvCxnSpPr>
        <p:spPr>
          <a:xfrm>
            <a:off x="0" y="237888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Rechte verbindingslijn 285">
            <a:extLst>
              <a:ext uri="{FF2B5EF4-FFF2-40B4-BE49-F238E27FC236}">
                <a16:creationId xmlns:a16="http://schemas.microsoft.com/office/drawing/2014/main" id="{BE98A7E9-F41A-4B1A-8673-F7BE4659185E}"/>
              </a:ext>
            </a:extLst>
          </p:cNvPr>
          <p:cNvCxnSpPr>
            <a:cxnSpLocks/>
          </p:cNvCxnSpPr>
          <p:nvPr/>
        </p:nvCxnSpPr>
        <p:spPr>
          <a:xfrm>
            <a:off x="10610137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Rechte verbindingslijn 368">
            <a:extLst>
              <a:ext uri="{FF2B5EF4-FFF2-40B4-BE49-F238E27FC236}">
                <a16:creationId xmlns:a16="http://schemas.microsoft.com/office/drawing/2014/main" id="{55CC2DE9-32D2-4343-9FAC-DE91956DBE14}"/>
              </a:ext>
            </a:extLst>
          </p:cNvPr>
          <p:cNvCxnSpPr>
            <a:cxnSpLocks/>
          </p:cNvCxnSpPr>
          <p:nvPr/>
        </p:nvCxnSpPr>
        <p:spPr>
          <a:xfrm>
            <a:off x="0" y="361197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Rechte verbindingslijn 369">
            <a:extLst>
              <a:ext uri="{FF2B5EF4-FFF2-40B4-BE49-F238E27FC236}">
                <a16:creationId xmlns:a16="http://schemas.microsoft.com/office/drawing/2014/main" id="{39A04945-24CE-4EA8-9AA0-F1AA940BE716}"/>
              </a:ext>
            </a:extLst>
          </p:cNvPr>
          <p:cNvCxnSpPr>
            <a:cxnSpLocks/>
          </p:cNvCxnSpPr>
          <p:nvPr/>
        </p:nvCxnSpPr>
        <p:spPr>
          <a:xfrm>
            <a:off x="0" y="4830921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Rechte verbindingslijn 370">
            <a:extLst>
              <a:ext uri="{FF2B5EF4-FFF2-40B4-BE49-F238E27FC236}">
                <a16:creationId xmlns:a16="http://schemas.microsoft.com/office/drawing/2014/main" id="{CBE64B30-671D-4B87-8D80-E18617889D55}"/>
              </a:ext>
            </a:extLst>
          </p:cNvPr>
          <p:cNvCxnSpPr>
            <a:cxnSpLocks/>
          </p:cNvCxnSpPr>
          <p:nvPr/>
        </p:nvCxnSpPr>
        <p:spPr>
          <a:xfrm>
            <a:off x="0" y="604269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Rechte verbindingslijn 371">
            <a:extLst>
              <a:ext uri="{FF2B5EF4-FFF2-40B4-BE49-F238E27FC236}">
                <a16:creationId xmlns:a16="http://schemas.microsoft.com/office/drawing/2014/main" id="{18474522-EC92-4738-AA6F-9FE68A2D87DB}"/>
              </a:ext>
            </a:extLst>
          </p:cNvPr>
          <p:cNvCxnSpPr>
            <a:cxnSpLocks/>
          </p:cNvCxnSpPr>
          <p:nvPr/>
        </p:nvCxnSpPr>
        <p:spPr>
          <a:xfrm>
            <a:off x="9320386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Rechte verbindingslijn 372">
            <a:extLst>
              <a:ext uri="{FF2B5EF4-FFF2-40B4-BE49-F238E27FC236}">
                <a16:creationId xmlns:a16="http://schemas.microsoft.com/office/drawing/2014/main" id="{FCE5F70F-7C0B-44D4-9192-7752951F75E6}"/>
              </a:ext>
            </a:extLst>
          </p:cNvPr>
          <p:cNvCxnSpPr>
            <a:cxnSpLocks/>
          </p:cNvCxnSpPr>
          <p:nvPr/>
        </p:nvCxnSpPr>
        <p:spPr>
          <a:xfrm>
            <a:off x="803063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Rechte verbindingslijn 373">
            <a:extLst>
              <a:ext uri="{FF2B5EF4-FFF2-40B4-BE49-F238E27FC236}">
                <a16:creationId xmlns:a16="http://schemas.microsoft.com/office/drawing/2014/main" id="{4BDC2737-AFF7-4B9E-B831-DB71D145058C}"/>
              </a:ext>
            </a:extLst>
          </p:cNvPr>
          <p:cNvCxnSpPr>
            <a:cxnSpLocks/>
          </p:cNvCxnSpPr>
          <p:nvPr/>
        </p:nvCxnSpPr>
        <p:spPr>
          <a:xfrm>
            <a:off x="6740878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Rechte verbindingslijn 374">
            <a:extLst>
              <a:ext uri="{FF2B5EF4-FFF2-40B4-BE49-F238E27FC236}">
                <a16:creationId xmlns:a16="http://schemas.microsoft.com/office/drawing/2014/main" id="{6B2697E5-D088-41F4-8F9E-23B640B18738}"/>
              </a:ext>
            </a:extLst>
          </p:cNvPr>
          <p:cNvCxnSpPr>
            <a:cxnSpLocks/>
          </p:cNvCxnSpPr>
          <p:nvPr/>
        </p:nvCxnSpPr>
        <p:spPr>
          <a:xfrm>
            <a:off x="5451124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Rechte verbindingslijn 375">
            <a:extLst>
              <a:ext uri="{FF2B5EF4-FFF2-40B4-BE49-F238E27FC236}">
                <a16:creationId xmlns:a16="http://schemas.microsoft.com/office/drawing/2014/main" id="{E6D112B8-44A2-4439-9E4E-EB2AE2B106BF}"/>
              </a:ext>
            </a:extLst>
          </p:cNvPr>
          <p:cNvCxnSpPr>
            <a:cxnSpLocks/>
          </p:cNvCxnSpPr>
          <p:nvPr/>
        </p:nvCxnSpPr>
        <p:spPr>
          <a:xfrm>
            <a:off x="4161370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Rechte verbindingslijn 376">
            <a:extLst>
              <a:ext uri="{FF2B5EF4-FFF2-40B4-BE49-F238E27FC236}">
                <a16:creationId xmlns:a16="http://schemas.microsoft.com/office/drawing/2014/main" id="{68BB16CC-38A5-4316-B1B0-53EEA1BEDD9F}"/>
              </a:ext>
            </a:extLst>
          </p:cNvPr>
          <p:cNvCxnSpPr>
            <a:cxnSpLocks/>
          </p:cNvCxnSpPr>
          <p:nvPr/>
        </p:nvCxnSpPr>
        <p:spPr>
          <a:xfrm>
            <a:off x="2871613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Rechte verbindingslijn 377">
            <a:extLst>
              <a:ext uri="{FF2B5EF4-FFF2-40B4-BE49-F238E27FC236}">
                <a16:creationId xmlns:a16="http://schemas.microsoft.com/office/drawing/2014/main" id="{E1A9C06B-8401-4DB7-AF6E-B67F3E17E40B}"/>
              </a:ext>
            </a:extLst>
          </p:cNvPr>
          <p:cNvCxnSpPr>
            <a:cxnSpLocks/>
          </p:cNvCxnSpPr>
          <p:nvPr/>
        </p:nvCxnSpPr>
        <p:spPr>
          <a:xfrm>
            <a:off x="158186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Rechte verbindingslijn 286">
            <a:extLst>
              <a:ext uri="{FF2B5EF4-FFF2-40B4-BE49-F238E27FC236}">
                <a16:creationId xmlns:a16="http://schemas.microsoft.com/office/drawing/2014/main" id="{C821FC1C-4BF0-4D96-B8F0-DF72586EF9DC}"/>
              </a:ext>
            </a:extLst>
          </p:cNvPr>
          <p:cNvCxnSpPr>
            <a:cxnSpLocks/>
          </p:cNvCxnSpPr>
          <p:nvPr/>
        </p:nvCxnSpPr>
        <p:spPr>
          <a:xfrm>
            <a:off x="0" y="1156939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23" name="Groep 1222">
            <a:extLst>
              <a:ext uri="{FF2B5EF4-FFF2-40B4-BE49-F238E27FC236}">
                <a16:creationId xmlns:a16="http://schemas.microsoft.com/office/drawing/2014/main" id="{FC979F3D-8945-45CC-8421-20C8ADCC3CF6}"/>
              </a:ext>
            </a:extLst>
          </p:cNvPr>
          <p:cNvGrpSpPr/>
          <p:nvPr/>
        </p:nvGrpSpPr>
        <p:grpSpPr>
          <a:xfrm>
            <a:off x="1127785" y="749624"/>
            <a:ext cx="9936429" cy="814630"/>
            <a:chOff x="1417371" y="1781008"/>
            <a:chExt cx="9936429" cy="814630"/>
          </a:xfrm>
        </p:grpSpPr>
        <p:sp>
          <p:nvSpPr>
            <p:cNvPr id="312" name="Ovaal 311">
              <a:extLst>
                <a:ext uri="{FF2B5EF4-FFF2-40B4-BE49-F238E27FC236}">
                  <a16:creationId xmlns:a16="http://schemas.microsoft.com/office/drawing/2014/main" id="{ACD84854-30E8-42B7-B3E9-373F0A887669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7" name="Ovaal 316">
              <a:extLst>
                <a:ext uri="{FF2B5EF4-FFF2-40B4-BE49-F238E27FC236}">
                  <a16:creationId xmlns:a16="http://schemas.microsoft.com/office/drawing/2014/main" id="{CF00D93E-43E8-47F6-9BE4-F883EFC7B0DB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18" name="Ovaal 317">
              <a:extLst>
                <a:ext uri="{FF2B5EF4-FFF2-40B4-BE49-F238E27FC236}">
                  <a16:creationId xmlns:a16="http://schemas.microsoft.com/office/drawing/2014/main" id="{E25D3BD8-5944-4EAB-8059-8A78E92A3C25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9" name="Ovaal 318">
              <a:extLst>
                <a:ext uri="{FF2B5EF4-FFF2-40B4-BE49-F238E27FC236}">
                  <a16:creationId xmlns:a16="http://schemas.microsoft.com/office/drawing/2014/main" id="{A2A37495-EDD1-4F49-9E45-754883F19D35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0" name="Ovaal 319">
              <a:extLst>
                <a:ext uri="{FF2B5EF4-FFF2-40B4-BE49-F238E27FC236}">
                  <a16:creationId xmlns:a16="http://schemas.microsoft.com/office/drawing/2014/main" id="{43C70C69-80F0-43A1-8673-1FAC11F60B39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1" name="Ovaal 320">
              <a:extLst>
                <a:ext uri="{FF2B5EF4-FFF2-40B4-BE49-F238E27FC236}">
                  <a16:creationId xmlns:a16="http://schemas.microsoft.com/office/drawing/2014/main" id="{F3FE3A49-A920-4212-A1F6-F695C7A3B475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2" name="Ovaal 321">
              <a:extLst>
                <a:ext uri="{FF2B5EF4-FFF2-40B4-BE49-F238E27FC236}">
                  <a16:creationId xmlns:a16="http://schemas.microsoft.com/office/drawing/2014/main" id="{2E1037EA-4393-4737-9918-D79F30E9DDAE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3" name="Ovaal 322">
              <a:extLst>
                <a:ext uri="{FF2B5EF4-FFF2-40B4-BE49-F238E27FC236}">
                  <a16:creationId xmlns:a16="http://schemas.microsoft.com/office/drawing/2014/main" id="{4F6F60C9-E5EA-4F9A-BE5E-1C2C1F38A01D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</p:grpSp>
      <p:grpSp>
        <p:nvGrpSpPr>
          <p:cNvPr id="332" name="Groep 331">
            <a:extLst>
              <a:ext uri="{FF2B5EF4-FFF2-40B4-BE49-F238E27FC236}">
                <a16:creationId xmlns:a16="http://schemas.microsoft.com/office/drawing/2014/main" id="{1C451DCC-2FA7-4C14-9B08-515A6EB3F81D}"/>
              </a:ext>
            </a:extLst>
          </p:cNvPr>
          <p:cNvGrpSpPr/>
          <p:nvPr/>
        </p:nvGrpSpPr>
        <p:grpSpPr>
          <a:xfrm>
            <a:off x="1127785" y="1971569"/>
            <a:ext cx="9936429" cy="814630"/>
            <a:chOff x="1417371" y="1781008"/>
            <a:chExt cx="9936429" cy="814630"/>
          </a:xfrm>
        </p:grpSpPr>
        <p:sp>
          <p:nvSpPr>
            <p:cNvPr id="333" name="Ovaal 332">
              <a:extLst>
                <a:ext uri="{FF2B5EF4-FFF2-40B4-BE49-F238E27FC236}">
                  <a16:creationId xmlns:a16="http://schemas.microsoft.com/office/drawing/2014/main" id="{CFFBD406-0E70-46E3-96A1-C095F7A49561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4" name="Ovaal 333">
              <a:extLst>
                <a:ext uri="{FF2B5EF4-FFF2-40B4-BE49-F238E27FC236}">
                  <a16:creationId xmlns:a16="http://schemas.microsoft.com/office/drawing/2014/main" id="{E36A8F63-F552-48C4-BB49-3A9F1F46C4F7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35" name="Ovaal 334">
              <a:extLst>
                <a:ext uri="{FF2B5EF4-FFF2-40B4-BE49-F238E27FC236}">
                  <a16:creationId xmlns:a16="http://schemas.microsoft.com/office/drawing/2014/main" id="{FAEA296A-B75D-45F7-B5F3-2FEA6AB3DDE0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36" name="Ovaal 335">
              <a:extLst>
                <a:ext uri="{FF2B5EF4-FFF2-40B4-BE49-F238E27FC236}">
                  <a16:creationId xmlns:a16="http://schemas.microsoft.com/office/drawing/2014/main" id="{437716E2-B247-4106-9F89-AF4271F5DD6F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7" name="Ovaal 336">
              <a:extLst>
                <a:ext uri="{FF2B5EF4-FFF2-40B4-BE49-F238E27FC236}">
                  <a16:creationId xmlns:a16="http://schemas.microsoft.com/office/drawing/2014/main" id="{CA3E63FE-1921-4043-80FD-AC4019CD56A3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38" name="Ovaal 337">
              <a:extLst>
                <a:ext uri="{FF2B5EF4-FFF2-40B4-BE49-F238E27FC236}">
                  <a16:creationId xmlns:a16="http://schemas.microsoft.com/office/drawing/2014/main" id="{B0F58C87-DFFE-4CF9-902C-19AF348974EC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9" name="Ovaal 338">
              <a:extLst>
                <a:ext uri="{FF2B5EF4-FFF2-40B4-BE49-F238E27FC236}">
                  <a16:creationId xmlns:a16="http://schemas.microsoft.com/office/drawing/2014/main" id="{E25690E4-BDEA-4175-8533-7DAF5DE729E0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0" name="Ovaal 339">
              <a:extLst>
                <a:ext uri="{FF2B5EF4-FFF2-40B4-BE49-F238E27FC236}">
                  <a16:creationId xmlns:a16="http://schemas.microsoft.com/office/drawing/2014/main" id="{6488A55F-F5AF-434C-A978-CFDA735B5A1A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41" name="Groep 340">
            <a:extLst>
              <a:ext uri="{FF2B5EF4-FFF2-40B4-BE49-F238E27FC236}">
                <a16:creationId xmlns:a16="http://schemas.microsoft.com/office/drawing/2014/main" id="{C3829281-B492-4D9E-A331-6AC67F5425D8}"/>
              </a:ext>
            </a:extLst>
          </p:cNvPr>
          <p:cNvGrpSpPr/>
          <p:nvPr/>
        </p:nvGrpSpPr>
        <p:grpSpPr>
          <a:xfrm>
            <a:off x="1127785" y="3192839"/>
            <a:ext cx="9936429" cy="814630"/>
            <a:chOff x="1417371" y="1781008"/>
            <a:chExt cx="9936429" cy="814630"/>
          </a:xfrm>
        </p:grpSpPr>
        <p:sp>
          <p:nvSpPr>
            <p:cNvPr id="342" name="Ovaal 341">
              <a:extLst>
                <a:ext uri="{FF2B5EF4-FFF2-40B4-BE49-F238E27FC236}">
                  <a16:creationId xmlns:a16="http://schemas.microsoft.com/office/drawing/2014/main" id="{FD99634E-DBE3-40DA-8D81-CC8DED5B7F4B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43" name="Ovaal 342">
              <a:extLst>
                <a:ext uri="{FF2B5EF4-FFF2-40B4-BE49-F238E27FC236}">
                  <a16:creationId xmlns:a16="http://schemas.microsoft.com/office/drawing/2014/main" id="{F80166C0-ED8D-46A6-BEC6-236544C0712F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4" name="Ovaal 343">
              <a:extLst>
                <a:ext uri="{FF2B5EF4-FFF2-40B4-BE49-F238E27FC236}">
                  <a16:creationId xmlns:a16="http://schemas.microsoft.com/office/drawing/2014/main" id="{35951BF3-A530-4444-9593-748CB804B16A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5" name="Ovaal 344">
              <a:extLst>
                <a:ext uri="{FF2B5EF4-FFF2-40B4-BE49-F238E27FC236}">
                  <a16:creationId xmlns:a16="http://schemas.microsoft.com/office/drawing/2014/main" id="{47217208-094A-4C66-9C76-F9DFDEA8E084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6" name="Ovaal 345">
              <a:extLst>
                <a:ext uri="{FF2B5EF4-FFF2-40B4-BE49-F238E27FC236}">
                  <a16:creationId xmlns:a16="http://schemas.microsoft.com/office/drawing/2014/main" id="{1AFDAAF7-519C-4251-99F8-CC99B3595386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7" name="Ovaal 346">
              <a:extLst>
                <a:ext uri="{FF2B5EF4-FFF2-40B4-BE49-F238E27FC236}">
                  <a16:creationId xmlns:a16="http://schemas.microsoft.com/office/drawing/2014/main" id="{63D98E97-B8E9-4021-8D1A-62BFA9302755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8" name="Ovaal 347">
              <a:extLst>
                <a:ext uri="{FF2B5EF4-FFF2-40B4-BE49-F238E27FC236}">
                  <a16:creationId xmlns:a16="http://schemas.microsoft.com/office/drawing/2014/main" id="{43941A29-6A53-43D1-AD71-FD24B9B3BB8B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9" name="Ovaal 348">
              <a:extLst>
                <a:ext uri="{FF2B5EF4-FFF2-40B4-BE49-F238E27FC236}">
                  <a16:creationId xmlns:a16="http://schemas.microsoft.com/office/drawing/2014/main" id="{9BFB82B4-9AF7-4279-B479-8716002B618F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50" name="Groep 349">
            <a:extLst>
              <a:ext uri="{FF2B5EF4-FFF2-40B4-BE49-F238E27FC236}">
                <a16:creationId xmlns:a16="http://schemas.microsoft.com/office/drawing/2014/main" id="{71643A03-6C79-4CCF-A5B2-1AA303690024}"/>
              </a:ext>
            </a:extLst>
          </p:cNvPr>
          <p:cNvGrpSpPr/>
          <p:nvPr/>
        </p:nvGrpSpPr>
        <p:grpSpPr>
          <a:xfrm>
            <a:off x="1127785" y="4414109"/>
            <a:ext cx="9936429" cy="814630"/>
            <a:chOff x="1417371" y="1781008"/>
            <a:chExt cx="9936429" cy="814630"/>
          </a:xfrm>
        </p:grpSpPr>
        <p:sp>
          <p:nvSpPr>
            <p:cNvPr id="351" name="Ovaal 350">
              <a:extLst>
                <a:ext uri="{FF2B5EF4-FFF2-40B4-BE49-F238E27FC236}">
                  <a16:creationId xmlns:a16="http://schemas.microsoft.com/office/drawing/2014/main" id="{2890F379-3BA3-410B-B52F-98A271D3A1DC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52" name="Ovaal 351">
              <a:extLst>
                <a:ext uri="{FF2B5EF4-FFF2-40B4-BE49-F238E27FC236}">
                  <a16:creationId xmlns:a16="http://schemas.microsoft.com/office/drawing/2014/main" id="{4CCCCED9-1216-4FA9-9093-B2615539B5BE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3" name="Ovaal 352">
              <a:extLst>
                <a:ext uri="{FF2B5EF4-FFF2-40B4-BE49-F238E27FC236}">
                  <a16:creationId xmlns:a16="http://schemas.microsoft.com/office/drawing/2014/main" id="{2569EA3B-8C9E-4199-8143-ECE28E4ABA80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4" name="Ovaal 353">
              <a:extLst>
                <a:ext uri="{FF2B5EF4-FFF2-40B4-BE49-F238E27FC236}">
                  <a16:creationId xmlns:a16="http://schemas.microsoft.com/office/drawing/2014/main" id="{D8729B7E-E91B-421A-B5E9-E6456E2CCCF7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5" name="Ovaal 354">
              <a:extLst>
                <a:ext uri="{FF2B5EF4-FFF2-40B4-BE49-F238E27FC236}">
                  <a16:creationId xmlns:a16="http://schemas.microsoft.com/office/drawing/2014/main" id="{5FCA3F01-DE8F-4534-9C14-F5E5CD9C58F7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6" name="Ovaal 355">
              <a:extLst>
                <a:ext uri="{FF2B5EF4-FFF2-40B4-BE49-F238E27FC236}">
                  <a16:creationId xmlns:a16="http://schemas.microsoft.com/office/drawing/2014/main" id="{59023F6F-F0C0-4680-9358-8E2F98E031DB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57" name="Ovaal 356">
              <a:extLst>
                <a:ext uri="{FF2B5EF4-FFF2-40B4-BE49-F238E27FC236}">
                  <a16:creationId xmlns:a16="http://schemas.microsoft.com/office/drawing/2014/main" id="{8FB00AAE-7874-44F2-AC1E-0D2021B599CB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8" name="Ovaal 357">
              <a:extLst>
                <a:ext uri="{FF2B5EF4-FFF2-40B4-BE49-F238E27FC236}">
                  <a16:creationId xmlns:a16="http://schemas.microsoft.com/office/drawing/2014/main" id="{1C22C0B2-1D64-442D-B1CC-A8BD0EFBFB6C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59" name="Groep 358">
            <a:extLst>
              <a:ext uri="{FF2B5EF4-FFF2-40B4-BE49-F238E27FC236}">
                <a16:creationId xmlns:a16="http://schemas.microsoft.com/office/drawing/2014/main" id="{64AFCFF0-F2D3-4057-BC81-981D08296505}"/>
              </a:ext>
            </a:extLst>
          </p:cNvPr>
          <p:cNvGrpSpPr/>
          <p:nvPr/>
        </p:nvGrpSpPr>
        <p:grpSpPr>
          <a:xfrm>
            <a:off x="1127785" y="5635379"/>
            <a:ext cx="9936429" cy="814630"/>
            <a:chOff x="1417371" y="1781008"/>
            <a:chExt cx="9936429" cy="814630"/>
          </a:xfrm>
        </p:grpSpPr>
        <p:sp>
          <p:nvSpPr>
            <p:cNvPr id="360" name="Ovaal 359">
              <a:extLst>
                <a:ext uri="{FF2B5EF4-FFF2-40B4-BE49-F238E27FC236}">
                  <a16:creationId xmlns:a16="http://schemas.microsoft.com/office/drawing/2014/main" id="{B348B991-627A-46F9-A4DA-119BF5C21868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1" name="Ovaal 360">
              <a:extLst>
                <a:ext uri="{FF2B5EF4-FFF2-40B4-BE49-F238E27FC236}">
                  <a16:creationId xmlns:a16="http://schemas.microsoft.com/office/drawing/2014/main" id="{4DC33459-9BAB-46E9-B6AF-E187D07E00FE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2" name="Ovaal 361">
              <a:extLst>
                <a:ext uri="{FF2B5EF4-FFF2-40B4-BE49-F238E27FC236}">
                  <a16:creationId xmlns:a16="http://schemas.microsoft.com/office/drawing/2014/main" id="{531070FA-75D8-45A1-B229-DE232254C31B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3" name="Ovaal 362">
              <a:extLst>
                <a:ext uri="{FF2B5EF4-FFF2-40B4-BE49-F238E27FC236}">
                  <a16:creationId xmlns:a16="http://schemas.microsoft.com/office/drawing/2014/main" id="{C386CBB9-C0A5-4412-9C2B-180ABDF91AD7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4" name="Ovaal 363">
              <a:extLst>
                <a:ext uri="{FF2B5EF4-FFF2-40B4-BE49-F238E27FC236}">
                  <a16:creationId xmlns:a16="http://schemas.microsoft.com/office/drawing/2014/main" id="{CD5C35D6-895F-4F0D-9A87-AF3684EA9B0D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5" name="Ovaal 364">
              <a:extLst>
                <a:ext uri="{FF2B5EF4-FFF2-40B4-BE49-F238E27FC236}">
                  <a16:creationId xmlns:a16="http://schemas.microsoft.com/office/drawing/2014/main" id="{7AFF26D2-A7AD-4F93-A1E6-AD397218E0BF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6" name="Ovaal 365">
              <a:extLst>
                <a:ext uri="{FF2B5EF4-FFF2-40B4-BE49-F238E27FC236}">
                  <a16:creationId xmlns:a16="http://schemas.microsoft.com/office/drawing/2014/main" id="{D7E81497-DBA2-4B9B-B32C-61D5783D3482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7" name="Ovaal 366">
              <a:extLst>
                <a:ext uri="{FF2B5EF4-FFF2-40B4-BE49-F238E27FC236}">
                  <a16:creationId xmlns:a16="http://schemas.microsoft.com/office/drawing/2014/main" id="{498BD138-8886-4E38-818E-406910C091E5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6252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BA9E4-CE44-4EE3-8CD3-3A349F68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Rowhammer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B33D70E-2064-49A0-8426-B9035DC4A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0416"/>
            <a:ext cx="11156004" cy="5032374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None/>
            </a:pPr>
            <a:r>
              <a:rPr lang="en-US" dirty="0"/>
              <a:t>Flip a bit in a </a:t>
            </a:r>
            <a:r>
              <a:rPr lang="en-US" b="1" dirty="0">
                <a:solidFill>
                  <a:schemeClr val="accent1"/>
                </a:solidFill>
              </a:rPr>
              <a:t>victim</a:t>
            </a:r>
            <a:r>
              <a:rPr lang="en-US" dirty="0"/>
              <a:t> row by reading from two </a:t>
            </a:r>
            <a:r>
              <a:rPr lang="en-US" b="1" dirty="0">
                <a:solidFill>
                  <a:schemeClr val="accent6"/>
                </a:solidFill>
              </a:rPr>
              <a:t>aggressor</a:t>
            </a:r>
            <a:r>
              <a:rPr lang="en-US" dirty="0"/>
              <a:t> rows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Not every bit may flip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Bit flips are </a:t>
            </a:r>
            <a:r>
              <a:rPr lang="en-US" b="1" dirty="0"/>
              <a:t>reproducible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1"/>
                </a:solidFill>
              </a:rPr>
              <a:t>Challenges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dirty="0"/>
              <a:t>Bypass the CPU cache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dirty="0"/>
              <a:t>Get large contiguous chunks of memory</a:t>
            </a:r>
          </a:p>
        </p:txBody>
      </p:sp>
    </p:spTree>
    <p:extLst>
      <p:ext uri="{BB962C8B-B14F-4D97-AF65-F5344CB8AC3E}">
        <p14:creationId xmlns:p14="http://schemas.microsoft.com/office/powerpoint/2010/main" val="289910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BA9E4-CE44-4EE3-8CD3-3A349F68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Privilege Escalation with Rowhammer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B33D70E-2064-49A0-8426-B9035DC4A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0416"/>
            <a:ext cx="11156004" cy="5032374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1"/>
                </a:solidFill>
              </a:rPr>
              <a:t>Page tables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Map virtual addresses to physical addresses (</a:t>
            </a:r>
            <a:r>
              <a:rPr lang="en-US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</a:t>
            </a:r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is at </a:t>
            </a:r>
            <a:r>
              <a:rPr lang="en-US" sz="2400" b="1" dirty="0" err="1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phys</a:t>
            </a:r>
            <a:r>
              <a:rPr lang="en-US" sz="2400" b="1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</a:t>
            </a:r>
            <a:r>
              <a:rPr lang="en-US" dirty="0"/>
              <a:t>)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Stored in DRAM</a:t>
            </a:r>
          </a:p>
          <a:p>
            <a:pPr marL="457200" indent="-457200">
              <a:lnSpc>
                <a:spcPct val="100000"/>
              </a:lnSpc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1"/>
                </a:solidFill>
              </a:rPr>
              <a:t>Flipping a bit in a page table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Modifies the mapping: </a:t>
            </a:r>
            <a:r>
              <a:rPr lang="en-US" sz="2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</a:t>
            </a:r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  <a:r>
              <a:rPr lang="en-US" dirty="0"/>
              <a:t> is at </a:t>
            </a:r>
            <a:r>
              <a:rPr lang="en-US" sz="24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phys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z</a:t>
            </a:r>
            <a:endParaRPr lang="en-US" dirty="0"/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Store a page table at </a:t>
            </a:r>
            <a:r>
              <a:rPr lang="en-US" sz="24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phys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z</a:t>
            </a:r>
            <a:r>
              <a:rPr lang="en-US" dirty="0"/>
              <a:t>…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… read/write access to a page table: </a:t>
            </a:r>
            <a:r>
              <a:rPr lang="en-US" b="1" dirty="0">
                <a:solidFill>
                  <a:schemeClr val="accent6"/>
                </a:solidFill>
              </a:rPr>
              <a:t>arbitrary read/write</a:t>
            </a:r>
          </a:p>
        </p:txBody>
      </p:sp>
    </p:spTree>
    <p:extLst>
      <p:ext uri="{BB962C8B-B14F-4D97-AF65-F5344CB8AC3E}">
        <p14:creationId xmlns:p14="http://schemas.microsoft.com/office/powerpoint/2010/main" val="135908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BA9E4-CE44-4EE3-8CD3-3A349F68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Privilege Escalation with Drammer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B33D70E-2064-49A0-8426-B9035DC4A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0416"/>
            <a:ext cx="11156004" cy="5032374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None/>
            </a:pPr>
            <a:r>
              <a:rPr lang="en-US" dirty="0"/>
              <a:t>The </a:t>
            </a:r>
            <a:r>
              <a:rPr lang="en-US" b="1" dirty="0">
                <a:solidFill>
                  <a:schemeClr val="accent6"/>
                </a:solidFill>
              </a:rPr>
              <a:t>Android</a:t>
            </a:r>
            <a:r>
              <a:rPr lang="en-US" b="1" dirty="0"/>
              <a:t> </a:t>
            </a:r>
            <a:r>
              <a:rPr lang="en-US" b="1" dirty="0">
                <a:solidFill>
                  <a:schemeClr val="accent6"/>
                </a:solidFill>
              </a:rPr>
              <a:t>ION</a:t>
            </a:r>
            <a:r>
              <a:rPr lang="en-US" b="1" dirty="0"/>
              <a:t> </a:t>
            </a:r>
            <a:r>
              <a:rPr lang="en-US" dirty="0"/>
              <a:t>memory allocator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Generalized memory manager to support DMA buffers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Multiple ION heaps, some with internal pooling</a:t>
            </a:r>
          </a:p>
          <a:p>
            <a:pPr marL="457200" indent="-457200">
              <a:lnSpc>
                <a:spcPct val="100000"/>
              </a:lnSpc>
              <a:buNone/>
            </a:pPr>
            <a:r>
              <a:rPr lang="en-US" dirty="0"/>
              <a:t> 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User-space can request buffers with modified cache management</a:t>
            </a:r>
          </a:p>
          <a:p>
            <a:pPr marL="457200" indent="-457200">
              <a:lnSpc>
                <a:spcPct val="100000"/>
              </a:lnSpc>
            </a:pPr>
            <a:endParaRPr lang="en-US" dirty="0"/>
          </a:p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6"/>
                </a:solidFill>
              </a:rPr>
              <a:t>Drammer</a:t>
            </a:r>
            <a:r>
              <a:rPr lang="en-US" dirty="0"/>
              <a:t> (2016) exploits the </a:t>
            </a:r>
            <a:r>
              <a:rPr lang="en-US" b="1" dirty="0"/>
              <a:t>contiguous heap </a:t>
            </a:r>
            <a:r>
              <a:rPr lang="en-US" dirty="0"/>
              <a:t>to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Bypass the CPU cache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Get large contiguous allocations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413671E-680F-4D01-94A2-57DBD4798F8E}"/>
              </a:ext>
            </a:extLst>
          </p:cNvPr>
          <p:cNvSpPr/>
          <p:nvPr/>
        </p:nvSpPr>
        <p:spPr>
          <a:xfrm>
            <a:off x="0" y="3429000"/>
            <a:ext cx="121920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dirty="0">
                <a:solidFill>
                  <a:schemeClr val="accent1"/>
                </a:solidFill>
              </a:rPr>
              <a:t>Camera | Audio | </a:t>
            </a:r>
            <a:r>
              <a:rPr lang="en-US" sz="2300" b="1" dirty="0">
                <a:solidFill>
                  <a:schemeClr val="accent6"/>
                </a:solidFill>
              </a:rPr>
              <a:t>Contiguous (</a:t>
            </a:r>
            <a:r>
              <a:rPr lang="en-US" sz="20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kmalloc</a:t>
            </a:r>
            <a:r>
              <a:rPr lang="en-US" sz="2300" b="1" dirty="0">
                <a:solidFill>
                  <a:schemeClr val="accent6"/>
                </a:solidFill>
              </a:rPr>
              <a:t>)</a:t>
            </a:r>
            <a:r>
              <a:rPr lang="en-US" sz="2300" dirty="0">
                <a:solidFill>
                  <a:schemeClr val="accent6"/>
                </a:solidFill>
              </a:rPr>
              <a:t> </a:t>
            </a:r>
            <a:r>
              <a:rPr lang="en-US" sz="2300" dirty="0">
                <a:solidFill>
                  <a:schemeClr val="accent1"/>
                </a:solidFill>
              </a:rPr>
              <a:t>| ADSP | IOMMU | </a:t>
            </a:r>
            <a:r>
              <a:rPr lang="en-US" sz="2300" dirty="0" err="1">
                <a:solidFill>
                  <a:schemeClr val="accent1"/>
                </a:solidFill>
              </a:rPr>
              <a:t>qsecom</a:t>
            </a:r>
            <a:r>
              <a:rPr lang="en-US" sz="2300" dirty="0">
                <a:solidFill>
                  <a:schemeClr val="accent1"/>
                </a:solidFill>
              </a:rPr>
              <a:t> | CMA | System | MM | …</a:t>
            </a:r>
          </a:p>
        </p:txBody>
      </p:sp>
    </p:spTree>
    <p:extLst>
      <p:ext uri="{BB962C8B-B14F-4D97-AF65-F5344CB8AC3E}">
        <p14:creationId xmlns:p14="http://schemas.microsoft.com/office/powerpoint/2010/main" val="3676218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87BF93FF-5F28-4F05-A417-7DFAB7EF0D19}"/>
              </a:ext>
            </a:extLst>
          </p:cNvPr>
          <p:cNvSpPr/>
          <p:nvPr/>
        </p:nvSpPr>
        <p:spPr>
          <a:xfrm>
            <a:off x="0" y="2921168"/>
            <a:ext cx="12192000" cy="1015663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chemeClr val="bg2"/>
                </a:solidFill>
                <a:latin typeface="+mj-lt"/>
              </a:rPr>
              <a:t>Overview of Defenses</a:t>
            </a:r>
            <a:endParaRPr lang="en-US" sz="6000" dirty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352911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BA9E4-CE44-4EE3-8CD3-3A349F68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Rowhammer Defenses on ARM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B33D70E-2064-49A0-8426-B9035DC4A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805809" cy="5032374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None/>
            </a:pPr>
            <a:r>
              <a:rPr lang="en-US" b="1" dirty="0"/>
              <a:t>Software-based</a:t>
            </a:r>
            <a:r>
              <a:rPr lang="en-US" dirty="0"/>
              <a:t> Rowhammer defenses</a:t>
            </a:r>
          </a:p>
          <a:p>
            <a:pPr marL="457200" indent="-45720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accent1"/>
                </a:solidFill>
              </a:rPr>
              <a:t>ANVIL | B-CATT | CATT | Android ION patches</a:t>
            </a:r>
          </a:p>
          <a:p>
            <a:pPr marL="457200" indent="-457200">
              <a:lnSpc>
                <a:spcPct val="100000"/>
              </a:lnSpc>
            </a:pPr>
            <a:endParaRPr lang="en-US" sz="2400" b="1" dirty="0">
              <a:solidFill>
                <a:schemeClr val="accent6"/>
              </a:solidFill>
            </a:endParaRPr>
          </a:p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6"/>
                </a:solidFill>
              </a:rPr>
              <a:t>Secure</a:t>
            </a:r>
          </a:p>
          <a:p>
            <a:pPr marL="457200" indent="-457200">
              <a:lnSpc>
                <a:spcPct val="100000"/>
              </a:lnSpc>
              <a:buNone/>
            </a:pPr>
            <a:r>
              <a:rPr lang="en-US" dirty="0"/>
              <a:t>Do they stop Rowhammer attacks?</a:t>
            </a:r>
          </a:p>
          <a:p>
            <a:pPr marL="457200" indent="-457200">
              <a:lnSpc>
                <a:spcPct val="100000"/>
              </a:lnSpc>
              <a:buNone/>
            </a:pPr>
            <a:endParaRPr lang="en-US" b="1" dirty="0">
              <a:solidFill>
                <a:schemeClr val="accent6"/>
              </a:solidFill>
            </a:endParaRPr>
          </a:p>
          <a:p>
            <a:pPr marL="457200" indent="-457200">
              <a:lnSpc>
                <a:spcPct val="100000"/>
              </a:lnSpc>
              <a:buNone/>
            </a:pPr>
            <a:r>
              <a:rPr lang="en-US" b="1">
                <a:solidFill>
                  <a:schemeClr val="accent6"/>
                </a:solidFill>
              </a:rPr>
              <a:t>Practical</a:t>
            </a:r>
            <a:endParaRPr lang="en-US" b="1" dirty="0">
              <a:solidFill>
                <a:schemeClr val="accent6"/>
              </a:solidFill>
            </a:endParaRPr>
          </a:p>
          <a:p>
            <a:pPr marL="457200" indent="-457200">
              <a:lnSpc>
                <a:spcPct val="100000"/>
              </a:lnSpc>
              <a:buNone/>
            </a:pPr>
            <a:r>
              <a:rPr lang="en-US" dirty="0"/>
              <a:t>Can we deploy them in practice, on Android/ARM?</a:t>
            </a:r>
          </a:p>
        </p:txBody>
      </p:sp>
    </p:spTree>
    <p:extLst>
      <p:ext uri="{BB962C8B-B14F-4D97-AF65-F5344CB8AC3E}">
        <p14:creationId xmlns:p14="http://schemas.microsoft.com/office/powerpoint/2010/main" val="720087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75ED61-33FE-45A1-BA66-8FA494EDA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000" dirty="0"/>
              <a:t>Takeaway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6B197C4-4ECA-48A8-B347-E08FD6511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89040"/>
            <a:ext cx="12192000" cy="4351338"/>
          </a:xfrm>
        </p:spPr>
        <p:txBody>
          <a:bodyPr>
            <a:noAutofit/>
          </a:bodyPr>
          <a:lstStyle/>
          <a:p>
            <a:pPr marL="1274400" indent="-914400">
              <a:lnSpc>
                <a:spcPct val="100000"/>
              </a:lnSpc>
              <a:spcBef>
                <a:spcPts val="2400"/>
              </a:spcBef>
              <a:buFont typeface="+mj-lt"/>
              <a:buAutoNum type="arabicPeriod"/>
            </a:pPr>
            <a:r>
              <a:rPr lang="en-US" sz="4800" dirty="0"/>
              <a:t>Overview of Rowhammer defenses</a:t>
            </a:r>
          </a:p>
          <a:p>
            <a:pPr marL="1274400" indent="-914400">
              <a:lnSpc>
                <a:spcPct val="100000"/>
              </a:lnSpc>
              <a:spcBef>
                <a:spcPts val="2400"/>
              </a:spcBef>
              <a:buFont typeface="+mj-lt"/>
              <a:buAutoNum type="arabicPeriod"/>
            </a:pPr>
            <a:r>
              <a:rPr lang="en-US" sz="4800" dirty="0"/>
              <a:t>​</a:t>
            </a:r>
            <a:r>
              <a:rPr lang="en-US" sz="4800" b="1" dirty="0">
                <a:solidFill>
                  <a:schemeClr val="accent6"/>
                </a:solidFill>
              </a:rPr>
              <a:t>RAMPAGE</a:t>
            </a:r>
            <a:br>
              <a:rPr lang="en-US" sz="4800" b="1" dirty="0">
                <a:solidFill>
                  <a:schemeClr val="accent6"/>
                </a:solidFill>
              </a:rPr>
            </a:br>
            <a:r>
              <a:rPr lang="en-US" sz="3500" dirty="0"/>
              <a:t>Rowhammer attacks against the latest Android OS</a:t>
            </a:r>
          </a:p>
          <a:p>
            <a:pPr marL="1274400" indent="-914400">
              <a:lnSpc>
                <a:spcPct val="100000"/>
              </a:lnSpc>
              <a:spcBef>
                <a:spcPts val="2400"/>
              </a:spcBef>
              <a:buFont typeface="+mj-lt"/>
              <a:buAutoNum type="arabicPeriod"/>
            </a:pPr>
            <a:r>
              <a:rPr lang="en-US" sz="4800" dirty="0"/>
              <a:t>​</a:t>
            </a:r>
            <a:r>
              <a:rPr lang="en-US" sz="4800" b="1" dirty="0">
                <a:solidFill>
                  <a:schemeClr val="accent6"/>
                </a:solidFill>
              </a:rPr>
              <a:t>GuardION </a:t>
            </a:r>
            <a:br>
              <a:rPr lang="en-US" sz="4800" b="1" dirty="0">
                <a:solidFill>
                  <a:schemeClr val="accent6"/>
                </a:solidFill>
              </a:rPr>
            </a:br>
            <a:r>
              <a:rPr lang="en-US" sz="3500" dirty="0"/>
              <a:t>Lightweight mitigation</a:t>
            </a:r>
          </a:p>
        </p:txBody>
      </p:sp>
    </p:spTree>
    <p:extLst>
      <p:ext uri="{BB962C8B-B14F-4D97-AF65-F5344CB8AC3E}">
        <p14:creationId xmlns:p14="http://schemas.microsoft.com/office/powerpoint/2010/main" val="2485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BA9E4-CE44-4EE3-8CD3-3A349F68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Rowhammer Defenses on ARM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B33D70E-2064-49A0-8426-B9035DC4A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805809" cy="5032374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1"/>
                </a:solidFill>
              </a:rPr>
              <a:t>ANVIL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Performance counters measure cache misses / DRAM accesses</a:t>
            </a:r>
            <a:br>
              <a:rPr lang="en-US" dirty="0"/>
            </a:br>
            <a:r>
              <a:rPr lang="en-US" sz="2000" b="1" dirty="0"/>
              <a:t>Threshold exceeded?</a:t>
            </a:r>
            <a:endParaRPr lang="en-US" sz="2000" dirty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Heavy-weight monitoring check for aggressor accesses</a:t>
            </a:r>
            <a:br>
              <a:rPr lang="en-US" dirty="0"/>
            </a:br>
            <a:r>
              <a:rPr lang="en-US" sz="2000" b="1" dirty="0"/>
              <a:t>Threshold exceeded?</a:t>
            </a:r>
            <a:endParaRPr lang="en-US" sz="2000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en-US" dirty="0"/>
              <a:t>Access the victim row to trigger a refresh</a:t>
            </a:r>
          </a:p>
          <a:p>
            <a:pPr marL="457200" indent="-457200">
              <a:lnSpc>
                <a:spcPct val="100000"/>
              </a:lnSpc>
              <a:buNone/>
            </a:pPr>
            <a:endParaRPr lang="en-US" dirty="0"/>
          </a:p>
          <a:p>
            <a:pPr marL="457200" indent="-457200">
              <a:lnSpc>
                <a:spcPct val="100000"/>
              </a:lnSpc>
              <a:buNone/>
            </a:pPr>
            <a:r>
              <a:rPr lang="en-US" dirty="0"/>
              <a:t>ANVIL is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secure</a:t>
            </a:r>
            <a:r>
              <a:rPr lang="en-US" dirty="0"/>
              <a:t>, but </a:t>
            </a:r>
            <a:r>
              <a:rPr lang="en-US" b="1" dirty="0">
                <a:solidFill>
                  <a:schemeClr val="accent6"/>
                </a:solidFill>
              </a:rPr>
              <a:t>not practical </a:t>
            </a:r>
            <a:r>
              <a:rPr lang="en-US" dirty="0"/>
              <a:t>on ARM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No performance counters to support 2.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16054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BA9E4-CE44-4EE3-8CD3-3A349F68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Rowhammer Defenses on ARM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B33D70E-2064-49A0-8426-B9035DC4A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805809" cy="5032374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1"/>
                </a:solidFill>
              </a:rPr>
              <a:t>B-CATT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Scan memory during boot for vulnerable pages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Instruct the OS to mark those pages as unavailable</a:t>
            </a:r>
            <a:br>
              <a:rPr lang="en-US" dirty="0"/>
            </a:br>
            <a:endParaRPr lang="en-US" dirty="0"/>
          </a:p>
          <a:p>
            <a:pPr marL="457200" indent="-457200">
              <a:lnSpc>
                <a:spcPct val="100000"/>
              </a:lnSpc>
              <a:buNone/>
            </a:pPr>
            <a:r>
              <a:rPr lang="en-US" dirty="0"/>
              <a:t>B-CATT is </a:t>
            </a:r>
            <a:r>
              <a:rPr lang="en-US" b="1" dirty="0">
                <a:solidFill>
                  <a:schemeClr val="accent6"/>
                </a:solidFill>
              </a:rPr>
              <a:t>not secure</a:t>
            </a:r>
            <a:endParaRPr lang="en-US" dirty="0"/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A single scan does not yield all possible bit flips</a:t>
            </a:r>
          </a:p>
          <a:p>
            <a:pPr marL="457200" indent="-457200">
              <a:lnSpc>
                <a:spcPct val="100000"/>
              </a:lnSpc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5124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4">
            <a:extLst>
              <a:ext uri="{FF2B5EF4-FFF2-40B4-BE49-F238E27FC236}">
                <a16:creationId xmlns:a16="http://schemas.microsoft.com/office/drawing/2014/main" id="{0AC3E72A-ED6A-4249-9447-B319DCFCFFA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36090" y="132178"/>
            <a:ext cx="11717846" cy="6417743"/>
            <a:chOff x="780" y="0"/>
            <a:chExt cx="5938" cy="4350"/>
          </a:xfrm>
        </p:grpSpPr>
        <p:sp>
          <p:nvSpPr>
            <p:cNvPr id="11" name="AutoShape 3">
              <a:extLst>
                <a:ext uri="{FF2B5EF4-FFF2-40B4-BE49-F238E27FC236}">
                  <a16:creationId xmlns:a16="http://schemas.microsoft.com/office/drawing/2014/main" id="{375E6F1C-91DC-4B16-8644-B0A9A1AEB43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962" y="0"/>
              <a:ext cx="575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500"/>
            </a:p>
          </p:txBody>
        </p:sp>
        <p:sp>
          <p:nvSpPr>
            <p:cNvPr id="12" name="Line 5">
              <a:extLst>
                <a:ext uri="{FF2B5EF4-FFF2-40B4-BE49-F238E27FC236}">
                  <a16:creationId xmlns:a16="http://schemas.microsoft.com/office/drawing/2014/main" id="{C14E0562-D546-4AFE-9D1D-8BDD841AAC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9" y="3922"/>
              <a:ext cx="5075" cy="0"/>
            </a:xfrm>
            <a:prstGeom prst="line">
              <a:avLst/>
            </a:prstGeom>
            <a:noFill/>
            <a:ln w="174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6">
              <a:extLst>
                <a:ext uri="{FF2B5EF4-FFF2-40B4-BE49-F238E27FC236}">
                  <a16:creationId xmlns:a16="http://schemas.microsoft.com/office/drawing/2014/main" id="{08E25DFA-7AAE-4B8F-B078-5F9B17D094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9" y="3922"/>
              <a:ext cx="36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7">
              <a:extLst>
                <a:ext uri="{FF2B5EF4-FFF2-40B4-BE49-F238E27FC236}">
                  <a16:creationId xmlns:a16="http://schemas.microsoft.com/office/drawing/2014/main" id="{89810254-4ED4-4503-8DAF-0BC62B6EFC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" y="3854"/>
              <a:ext cx="32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 26,000</a:t>
              </a:r>
              <a:endParaRPr kumimoji="0" lang="en-US" altLang="en-US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Line 8">
              <a:extLst>
                <a:ext uri="{FF2B5EF4-FFF2-40B4-BE49-F238E27FC236}">
                  <a16:creationId xmlns:a16="http://schemas.microsoft.com/office/drawing/2014/main" id="{43D7A04D-2EF2-42DC-8141-4A0A7EE849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9" y="2647"/>
              <a:ext cx="5075" cy="0"/>
            </a:xfrm>
            <a:prstGeom prst="line">
              <a:avLst/>
            </a:prstGeom>
            <a:noFill/>
            <a:ln w="174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9">
              <a:extLst>
                <a:ext uri="{FF2B5EF4-FFF2-40B4-BE49-F238E27FC236}">
                  <a16:creationId xmlns:a16="http://schemas.microsoft.com/office/drawing/2014/main" id="{CD72E2F6-BA57-4E73-B43C-556A82097D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9" y="2647"/>
              <a:ext cx="36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86F225D3-5140-45C7-858B-B9793A741C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" y="2579"/>
              <a:ext cx="32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 28,000</a:t>
              </a:r>
              <a:endParaRPr kumimoji="0" lang="en-US" altLang="en-US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Line 11">
              <a:extLst>
                <a:ext uri="{FF2B5EF4-FFF2-40B4-BE49-F238E27FC236}">
                  <a16:creationId xmlns:a16="http://schemas.microsoft.com/office/drawing/2014/main" id="{342F5214-4C69-40FD-B861-B945A3A1CC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9" y="1372"/>
              <a:ext cx="5075" cy="0"/>
            </a:xfrm>
            <a:prstGeom prst="line">
              <a:avLst/>
            </a:prstGeom>
            <a:noFill/>
            <a:ln w="174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2">
              <a:extLst>
                <a:ext uri="{FF2B5EF4-FFF2-40B4-BE49-F238E27FC236}">
                  <a16:creationId xmlns:a16="http://schemas.microsoft.com/office/drawing/2014/main" id="{D4E41E4D-CCE0-438E-BF73-2A513E5A59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9" y="1372"/>
              <a:ext cx="36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3">
              <a:extLst>
                <a:ext uri="{FF2B5EF4-FFF2-40B4-BE49-F238E27FC236}">
                  <a16:creationId xmlns:a16="http://schemas.microsoft.com/office/drawing/2014/main" id="{94736029-4D60-4E32-9CD1-06E35B79A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" y="1304"/>
              <a:ext cx="32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 30,000</a:t>
              </a:r>
              <a:endParaRPr kumimoji="0" lang="en-US" altLang="en-US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Line 14">
              <a:extLst>
                <a:ext uri="{FF2B5EF4-FFF2-40B4-BE49-F238E27FC236}">
                  <a16:creationId xmlns:a16="http://schemas.microsoft.com/office/drawing/2014/main" id="{EFD8D9ED-4C3E-49E6-AABF-4E1A81E42C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9" y="98"/>
              <a:ext cx="5075" cy="0"/>
            </a:xfrm>
            <a:prstGeom prst="line">
              <a:avLst/>
            </a:prstGeom>
            <a:noFill/>
            <a:ln w="174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5">
              <a:extLst>
                <a:ext uri="{FF2B5EF4-FFF2-40B4-BE49-F238E27FC236}">
                  <a16:creationId xmlns:a16="http://schemas.microsoft.com/office/drawing/2014/main" id="{206DA914-C796-4D2B-BF56-37D9C4CAC3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9" y="98"/>
              <a:ext cx="36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16">
              <a:extLst>
                <a:ext uri="{FF2B5EF4-FFF2-40B4-BE49-F238E27FC236}">
                  <a16:creationId xmlns:a16="http://schemas.microsoft.com/office/drawing/2014/main" id="{5F697641-2B05-49A9-AB2B-84BF87CD8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" y="29"/>
              <a:ext cx="32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 32,000</a:t>
              </a:r>
              <a:endParaRPr kumimoji="0" lang="en-US" altLang="en-US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Line 17">
              <a:extLst>
                <a:ext uri="{FF2B5EF4-FFF2-40B4-BE49-F238E27FC236}">
                  <a16:creationId xmlns:a16="http://schemas.microsoft.com/office/drawing/2014/main" id="{84292016-B16E-4257-A6BC-50C438A211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89" y="98"/>
              <a:ext cx="0" cy="3824"/>
            </a:xfrm>
            <a:prstGeom prst="line">
              <a:avLst/>
            </a:prstGeom>
            <a:noFill/>
            <a:ln w="174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18">
              <a:extLst>
                <a:ext uri="{FF2B5EF4-FFF2-40B4-BE49-F238E27FC236}">
                  <a16:creationId xmlns:a16="http://schemas.microsoft.com/office/drawing/2014/main" id="{7677FC7A-7F3C-4DC8-A22A-FE101EFBA8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89" y="3886"/>
              <a:ext cx="0" cy="3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19">
              <a:extLst>
                <a:ext uri="{FF2B5EF4-FFF2-40B4-BE49-F238E27FC236}">
                  <a16:creationId xmlns:a16="http://schemas.microsoft.com/office/drawing/2014/main" id="{7C5CA629-A4D5-43AB-B0C3-7C0E5DDFD1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3" y="3982"/>
              <a:ext cx="9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 0</a:t>
              </a:r>
              <a:endParaRPr kumimoji="0" lang="en-US" altLang="en-US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Line 20">
              <a:extLst>
                <a:ext uri="{FF2B5EF4-FFF2-40B4-BE49-F238E27FC236}">
                  <a16:creationId xmlns:a16="http://schemas.microsoft.com/office/drawing/2014/main" id="{93962611-B331-4877-AC9C-D3D3037345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04" y="98"/>
              <a:ext cx="0" cy="3824"/>
            </a:xfrm>
            <a:prstGeom prst="line">
              <a:avLst/>
            </a:prstGeom>
            <a:noFill/>
            <a:ln w="174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1">
              <a:extLst>
                <a:ext uri="{FF2B5EF4-FFF2-40B4-BE49-F238E27FC236}">
                  <a16:creationId xmlns:a16="http://schemas.microsoft.com/office/drawing/2014/main" id="{71DE246D-9D5D-447B-A6BB-5756E1AFE9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04" y="3886"/>
              <a:ext cx="0" cy="3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2">
              <a:extLst>
                <a:ext uri="{FF2B5EF4-FFF2-40B4-BE49-F238E27FC236}">
                  <a16:creationId xmlns:a16="http://schemas.microsoft.com/office/drawing/2014/main" id="{7D48189B-A7E8-49E0-81B2-E8318F2F2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3982"/>
              <a:ext cx="9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 5</a:t>
              </a:r>
              <a:endParaRPr kumimoji="0" lang="en-US" altLang="en-US" sz="15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Line 23">
              <a:extLst>
                <a:ext uri="{FF2B5EF4-FFF2-40B4-BE49-F238E27FC236}">
                  <a16:creationId xmlns:a16="http://schemas.microsoft.com/office/drawing/2014/main" id="{A466F7E3-A25B-4F94-859B-C7FC11CCCC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9" y="98"/>
              <a:ext cx="0" cy="3824"/>
            </a:xfrm>
            <a:prstGeom prst="line">
              <a:avLst/>
            </a:prstGeom>
            <a:noFill/>
            <a:ln w="174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24">
              <a:extLst>
                <a:ext uri="{FF2B5EF4-FFF2-40B4-BE49-F238E27FC236}">
                  <a16:creationId xmlns:a16="http://schemas.microsoft.com/office/drawing/2014/main" id="{B8C5C7ED-CCC3-425A-AB61-5BCE688519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9" y="3886"/>
              <a:ext cx="0" cy="3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5">
              <a:extLst>
                <a:ext uri="{FF2B5EF4-FFF2-40B4-BE49-F238E27FC236}">
                  <a16:creationId xmlns:a16="http://schemas.microsoft.com/office/drawing/2014/main" id="{E142FA19-51FB-4B73-AB8E-9FEEEB011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4" y="3982"/>
              <a:ext cx="15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 10</a:t>
              </a:r>
              <a:endParaRPr kumimoji="0" lang="en-US" altLang="en-US" sz="15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Line 26">
              <a:extLst>
                <a:ext uri="{FF2B5EF4-FFF2-40B4-BE49-F238E27FC236}">
                  <a16:creationId xmlns:a16="http://schemas.microsoft.com/office/drawing/2014/main" id="{286A7E25-2812-444B-9D85-0FB5B9B9C3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34" y="98"/>
              <a:ext cx="0" cy="3824"/>
            </a:xfrm>
            <a:prstGeom prst="line">
              <a:avLst/>
            </a:prstGeom>
            <a:noFill/>
            <a:ln w="174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27">
              <a:extLst>
                <a:ext uri="{FF2B5EF4-FFF2-40B4-BE49-F238E27FC236}">
                  <a16:creationId xmlns:a16="http://schemas.microsoft.com/office/drawing/2014/main" id="{DC2CB881-2717-4388-888C-5EF0C06F42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34" y="3886"/>
              <a:ext cx="0" cy="3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8">
              <a:extLst>
                <a:ext uri="{FF2B5EF4-FFF2-40B4-BE49-F238E27FC236}">
                  <a16:creationId xmlns:a16="http://schemas.microsoft.com/office/drawing/2014/main" id="{A160FF81-DB41-4F73-BE78-9C9605BE92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9" y="3982"/>
              <a:ext cx="15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 15</a:t>
              </a:r>
              <a:endParaRPr kumimoji="0" lang="en-US" altLang="en-US" sz="15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Line 29">
              <a:extLst>
                <a:ext uri="{FF2B5EF4-FFF2-40B4-BE49-F238E27FC236}">
                  <a16:creationId xmlns:a16="http://schemas.microsoft.com/office/drawing/2014/main" id="{71C18E1F-7877-490C-9D84-D0EBF5DC61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49" y="98"/>
              <a:ext cx="0" cy="3824"/>
            </a:xfrm>
            <a:prstGeom prst="line">
              <a:avLst/>
            </a:prstGeom>
            <a:noFill/>
            <a:ln w="174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30">
              <a:extLst>
                <a:ext uri="{FF2B5EF4-FFF2-40B4-BE49-F238E27FC236}">
                  <a16:creationId xmlns:a16="http://schemas.microsoft.com/office/drawing/2014/main" id="{996A750B-A550-4C2B-8C5A-7AB998AA37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49" y="3886"/>
              <a:ext cx="0" cy="3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1">
              <a:extLst>
                <a:ext uri="{FF2B5EF4-FFF2-40B4-BE49-F238E27FC236}">
                  <a16:creationId xmlns:a16="http://schemas.microsoft.com/office/drawing/2014/main" id="{111B5F65-EE2E-42E4-9F61-6C6049B618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4" y="3982"/>
              <a:ext cx="15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 20</a:t>
              </a:r>
              <a:endParaRPr kumimoji="0" lang="en-US" altLang="en-US" sz="15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Line 32">
              <a:extLst>
                <a:ext uri="{FF2B5EF4-FFF2-40B4-BE49-F238E27FC236}">
                  <a16:creationId xmlns:a16="http://schemas.microsoft.com/office/drawing/2014/main" id="{8B0F424D-A5B0-4309-B476-B2E83F14C1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564" y="98"/>
              <a:ext cx="0" cy="3824"/>
            </a:xfrm>
            <a:prstGeom prst="line">
              <a:avLst/>
            </a:prstGeom>
            <a:noFill/>
            <a:ln w="17463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33">
              <a:extLst>
                <a:ext uri="{FF2B5EF4-FFF2-40B4-BE49-F238E27FC236}">
                  <a16:creationId xmlns:a16="http://schemas.microsoft.com/office/drawing/2014/main" id="{9AFDF6FB-B50E-49B5-92A3-DB829383E6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564" y="3886"/>
              <a:ext cx="0" cy="3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34">
              <a:extLst>
                <a:ext uri="{FF2B5EF4-FFF2-40B4-BE49-F238E27FC236}">
                  <a16:creationId xmlns:a16="http://schemas.microsoft.com/office/drawing/2014/main" id="{87F10A29-0D0F-468A-A83F-45014F938F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9" y="3982"/>
              <a:ext cx="190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 25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Freeform 35">
              <a:extLst>
                <a:ext uri="{FF2B5EF4-FFF2-40B4-BE49-F238E27FC236}">
                  <a16:creationId xmlns:a16="http://schemas.microsoft.com/office/drawing/2014/main" id="{374CA410-BCD5-4EEB-A9A4-300A89B9C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9" y="98"/>
              <a:ext cx="5075" cy="3824"/>
            </a:xfrm>
            <a:custGeom>
              <a:avLst/>
              <a:gdLst>
                <a:gd name="T0" fmla="*/ 0 w 23829"/>
                <a:gd name="T1" fmla="*/ 0 h 18175"/>
                <a:gd name="T2" fmla="*/ 0 w 23829"/>
                <a:gd name="T3" fmla="*/ 18175 h 18175"/>
                <a:gd name="T4" fmla="*/ 23829 w 23829"/>
                <a:gd name="T5" fmla="*/ 18175 h 18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829" h="18175">
                  <a:moveTo>
                    <a:pt x="0" y="0"/>
                  </a:moveTo>
                  <a:lnTo>
                    <a:pt x="0" y="18175"/>
                  </a:lnTo>
                  <a:lnTo>
                    <a:pt x="23829" y="18175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36">
              <a:extLst>
                <a:ext uri="{FF2B5EF4-FFF2-40B4-BE49-F238E27FC236}">
                  <a16:creationId xmlns:a16="http://schemas.microsoft.com/office/drawing/2014/main" id="{A9D106F7-1BFE-4998-AB90-E2BCD68221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24" y="1915"/>
              <a:ext cx="1964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Unique bit flips in 4MB</a:t>
              </a:r>
              <a:endPara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37">
              <a:extLst>
                <a:ext uri="{FF2B5EF4-FFF2-40B4-BE49-F238E27FC236}">
                  <a16:creationId xmlns:a16="http://schemas.microsoft.com/office/drawing/2014/main" id="{F395E2DC-10AE-46CE-AA9D-D28726EB52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3" y="4141"/>
              <a:ext cx="321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Days</a:t>
              </a:r>
              <a:endPara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38">
              <a:extLst>
                <a:ext uri="{FF2B5EF4-FFF2-40B4-BE49-F238E27FC236}">
                  <a16:creationId xmlns:a16="http://schemas.microsoft.com/office/drawing/2014/main" id="{A1DE4365-49FD-4D0D-9D8F-4CF78AECE0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6" y="3755"/>
              <a:ext cx="477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Flip count</a:t>
              </a:r>
              <a:endParaRPr kumimoji="0" lang="en-US" altLang="en-US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Line 39">
              <a:extLst>
                <a:ext uri="{FF2B5EF4-FFF2-40B4-BE49-F238E27FC236}">
                  <a16:creationId xmlns:a16="http://schemas.microsoft.com/office/drawing/2014/main" id="{619DF6BD-58CE-459F-B804-B1ED523527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31" y="3833"/>
              <a:ext cx="234" cy="0"/>
            </a:xfrm>
            <a:prstGeom prst="line">
              <a:avLst/>
            </a:prstGeom>
            <a:noFill/>
            <a:ln w="88900">
              <a:solidFill>
                <a:srgbClr val="8B1A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0">
              <a:extLst>
                <a:ext uri="{FF2B5EF4-FFF2-40B4-BE49-F238E27FC236}">
                  <a16:creationId xmlns:a16="http://schemas.microsoft.com/office/drawing/2014/main" id="{BD85A3A0-4891-42D0-AE61-6ADA1F090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5" y="1093"/>
              <a:ext cx="2627" cy="2829"/>
            </a:xfrm>
            <a:custGeom>
              <a:avLst/>
              <a:gdLst>
                <a:gd name="T0" fmla="*/ 0 w 12336"/>
                <a:gd name="T1" fmla="*/ 13445 h 13445"/>
                <a:gd name="T2" fmla="*/ 0 w 12336"/>
                <a:gd name="T3" fmla="*/ 13347 h 13445"/>
                <a:gd name="T4" fmla="*/ 251 w 12336"/>
                <a:gd name="T5" fmla="*/ 12542 h 13445"/>
                <a:gd name="T6" fmla="*/ 501 w 12336"/>
                <a:gd name="T7" fmla="*/ 11915 h 13445"/>
                <a:gd name="T8" fmla="*/ 751 w 12336"/>
                <a:gd name="T9" fmla="*/ 10864 h 13445"/>
                <a:gd name="T10" fmla="*/ 1000 w 12336"/>
                <a:gd name="T11" fmla="*/ 10662 h 13445"/>
                <a:gd name="T12" fmla="*/ 1249 w 12336"/>
                <a:gd name="T13" fmla="*/ 10457 h 13445"/>
                <a:gd name="T14" fmla="*/ 1499 w 12336"/>
                <a:gd name="T15" fmla="*/ 9743 h 13445"/>
                <a:gd name="T16" fmla="*/ 1748 w 12336"/>
                <a:gd name="T17" fmla="*/ 7524 h 13445"/>
                <a:gd name="T18" fmla="*/ 1996 w 12336"/>
                <a:gd name="T19" fmla="*/ 7052 h 13445"/>
                <a:gd name="T20" fmla="*/ 2244 w 12336"/>
                <a:gd name="T21" fmla="*/ 6593 h 13445"/>
                <a:gd name="T22" fmla="*/ 2493 w 12336"/>
                <a:gd name="T23" fmla="*/ 5907 h 13445"/>
                <a:gd name="T24" fmla="*/ 2741 w 12336"/>
                <a:gd name="T25" fmla="*/ 5735 h 13445"/>
                <a:gd name="T26" fmla="*/ 2990 w 12336"/>
                <a:gd name="T27" fmla="*/ 5651 h 13445"/>
                <a:gd name="T28" fmla="*/ 3238 w 12336"/>
                <a:gd name="T29" fmla="*/ 5449 h 13445"/>
                <a:gd name="T30" fmla="*/ 3487 w 12336"/>
                <a:gd name="T31" fmla="*/ 5164 h 13445"/>
                <a:gd name="T32" fmla="*/ 3735 w 12336"/>
                <a:gd name="T33" fmla="*/ 5042 h 13445"/>
                <a:gd name="T34" fmla="*/ 3983 w 12336"/>
                <a:gd name="T35" fmla="*/ 4958 h 13445"/>
                <a:gd name="T36" fmla="*/ 4229 w 12336"/>
                <a:gd name="T37" fmla="*/ 4865 h 13445"/>
                <a:gd name="T38" fmla="*/ 4476 w 12336"/>
                <a:gd name="T39" fmla="*/ 4595 h 13445"/>
                <a:gd name="T40" fmla="*/ 4721 w 12336"/>
                <a:gd name="T41" fmla="*/ 4163 h 13445"/>
                <a:gd name="T42" fmla="*/ 4965 w 12336"/>
                <a:gd name="T43" fmla="*/ 3834 h 13445"/>
                <a:gd name="T44" fmla="*/ 5200 w 12336"/>
                <a:gd name="T45" fmla="*/ 3629 h 13445"/>
                <a:gd name="T46" fmla="*/ 5436 w 12336"/>
                <a:gd name="T47" fmla="*/ 3480 h 13445"/>
                <a:gd name="T48" fmla="*/ 5680 w 12336"/>
                <a:gd name="T49" fmla="*/ 3414 h 13445"/>
                <a:gd name="T50" fmla="*/ 5927 w 12336"/>
                <a:gd name="T51" fmla="*/ 3381 h 13445"/>
                <a:gd name="T52" fmla="*/ 6174 w 12336"/>
                <a:gd name="T53" fmla="*/ 3349 h 13445"/>
                <a:gd name="T54" fmla="*/ 6421 w 12336"/>
                <a:gd name="T55" fmla="*/ 3316 h 13445"/>
                <a:gd name="T56" fmla="*/ 6668 w 12336"/>
                <a:gd name="T57" fmla="*/ 3281 h 13445"/>
                <a:gd name="T58" fmla="*/ 6911 w 12336"/>
                <a:gd name="T59" fmla="*/ 3235 h 13445"/>
                <a:gd name="T60" fmla="*/ 7146 w 12336"/>
                <a:gd name="T61" fmla="*/ 3176 h 13445"/>
                <a:gd name="T62" fmla="*/ 7383 w 12336"/>
                <a:gd name="T63" fmla="*/ 3127 h 13445"/>
                <a:gd name="T64" fmla="*/ 7627 w 12336"/>
                <a:gd name="T65" fmla="*/ 3092 h 13445"/>
                <a:gd name="T66" fmla="*/ 7871 w 12336"/>
                <a:gd name="T67" fmla="*/ 3056 h 13445"/>
                <a:gd name="T68" fmla="*/ 8112 w 12336"/>
                <a:gd name="T69" fmla="*/ 3011 h 13445"/>
                <a:gd name="T70" fmla="*/ 8354 w 12336"/>
                <a:gd name="T71" fmla="*/ 2970 h 13445"/>
                <a:gd name="T72" fmla="*/ 8601 w 12336"/>
                <a:gd name="T73" fmla="*/ 2938 h 13445"/>
                <a:gd name="T74" fmla="*/ 8848 w 12336"/>
                <a:gd name="T75" fmla="*/ 2904 h 13445"/>
                <a:gd name="T76" fmla="*/ 9095 w 12336"/>
                <a:gd name="T77" fmla="*/ 2811 h 13445"/>
                <a:gd name="T78" fmla="*/ 9344 w 12336"/>
                <a:gd name="T79" fmla="*/ 2593 h 13445"/>
                <a:gd name="T80" fmla="*/ 9593 w 12336"/>
                <a:gd name="T81" fmla="*/ 2391 h 13445"/>
                <a:gd name="T82" fmla="*/ 9843 w 12336"/>
                <a:gd name="T83" fmla="*/ 2276 h 13445"/>
                <a:gd name="T84" fmla="*/ 10092 w 12336"/>
                <a:gd name="T85" fmla="*/ 2123 h 13445"/>
                <a:gd name="T86" fmla="*/ 10342 w 12336"/>
                <a:gd name="T87" fmla="*/ 1870 h 13445"/>
                <a:gd name="T88" fmla="*/ 10591 w 12336"/>
                <a:gd name="T89" fmla="*/ 1692 h 13445"/>
                <a:gd name="T90" fmla="*/ 10840 w 12336"/>
                <a:gd name="T91" fmla="*/ 1611 h 13445"/>
                <a:gd name="T92" fmla="*/ 11089 w 12336"/>
                <a:gd name="T93" fmla="*/ 1545 h 13445"/>
                <a:gd name="T94" fmla="*/ 11338 w 12336"/>
                <a:gd name="T95" fmla="*/ 1308 h 13445"/>
                <a:gd name="T96" fmla="*/ 11588 w 12336"/>
                <a:gd name="T97" fmla="*/ 735 h 13445"/>
                <a:gd name="T98" fmla="*/ 11838 w 12336"/>
                <a:gd name="T99" fmla="*/ 261 h 13445"/>
                <a:gd name="T100" fmla="*/ 12087 w 12336"/>
                <a:gd name="T101" fmla="*/ 124 h 13445"/>
                <a:gd name="T102" fmla="*/ 12336 w 12336"/>
                <a:gd name="T103" fmla="*/ 0 h 13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2336" h="13445">
                  <a:moveTo>
                    <a:pt x="0" y="13445"/>
                  </a:moveTo>
                  <a:lnTo>
                    <a:pt x="0" y="13347"/>
                  </a:lnTo>
                  <a:lnTo>
                    <a:pt x="251" y="12542"/>
                  </a:lnTo>
                  <a:lnTo>
                    <a:pt x="501" y="11915"/>
                  </a:lnTo>
                  <a:lnTo>
                    <a:pt x="751" y="10864"/>
                  </a:lnTo>
                  <a:lnTo>
                    <a:pt x="1000" y="10662"/>
                  </a:lnTo>
                  <a:lnTo>
                    <a:pt x="1249" y="10457"/>
                  </a:lnTo>
                  <a:lnTo>
                    <a:pt x="1499" y="9743"/>
                  </a:lnTo>
                  <a:lnTo>
                    <a:pt x="1748" y="7524"/>
                  </a:lnTo>
                  <a:lnTo>
                    <a:pt x="1996" y="7052"/>
                  </a:lnTo>
                  <a:lnTo>
                    <a:pt x="2244" y="6593"/>
                  </a:lnTo>
                  <a:lnTo>
                    <a:pt x="2493" y="5907"/>
                  </a:lnTo>
                  <a:lnTo>
                    <a:pt x="2741" y="5735"/>
                  </a:lnTo>
                  <a:lnTo>
                    <a:pt x="2990" y="5651"/>
                  </a:lnTo>
                  <a:lnTo>
                    <a:pt x="3238" y="5449"/>
                  </a:lnTo>
                  <a:lnTo>
                    <a:pt x="3487" y="5164"/>
                  </a:lnTo>
                  <a:lnTo>
                    <a:pt x="3735" y="5042"/>
                  </a:lnTo>
                  <a:lnTo>
                    <a:pt x="3983" y="4958"/>
                  </a:lnTo>
                  <a:lnTo>
                    <a:pt x="4229" y="4865"/>
                  </a:lnTo>
                  <a:lnTo>
                    <a:pt x="4476" y="4595"/>
                  </a:lnTo>
                  <a:lnTo>
                    <a:pt x="4721" y="4163"/>
                  </a:lnTo>
                  <a:lnTo>
                    <a:pt x="4965" y="3834"/>
                  </a:lnTo>
                  <a:lnTo>
                    <a:pt x="5200" y="3629"/>
                  </a:lnTo>
                  <a:lnTo>
                    <a:pt x="5436" y="3480"/>
                  </a:lnTo>
                  <a:lnTo>
                    <a:pt x="5680" y="3414"/>
                  </a:lnTo>
                  <a:lnTo>
                    <a:pt x="5927" y="3381"/>
                  </a:lnTo>
                  <a:lnTo>
                    <a:pt x="6174" y="3349"/>
                  </a:lnTo>
                  <a:lnTo>
                    <a:pt x="6421" y="3316"/>
                  </a:lnTo>
                  <a:lnTo>
                    <a:pt x="6668" y="3281"/>
                  </a:lnTo>
                  <a:lnTo>
                    <a:pt x="6911" y="3235"/>
                  </a:lnTo>
                  <a:lnTo>
                    <a:pt x="7146" y="3176"/>
                  </a:lnTo>
                  <a:lnTo>
                    <a:pt x="7383" y="3127"/>
                  </a:lnTo>
                  <a:lnTo>
                    <a:pt x="7627" y="3092"/>
                  </a:lnTo>
                  <a:lnTo>
                    <a:pt x="7871" y="3056"/>
                  </a:lnTo>
                  <a:lnTo>
                    <a:pt x="8112" y="3011"/>
                  </a:lnTo>
                  <a:lnTo>
                    <a:pt x="8354" y="2970"/>
                  </a:lnTo>
                  <a:lnTo>
                    <a:pt x="8601" y="2938"/>
                  </a:lnTo>
                  <a:lnTo>
                    <a:pt x="8848" y="2904"/>
                  </a:lnTo>
                  <a:lnTo>
                    <a:pt x="9095" y="2811"/>
                  </a:lnTo>
                  <a:lnTo>
                    <a:pt x="9344" y="2593"/>
                  </a:lnTo>
                  <a:lnTo>
                    <a:pt x="9593" y="2391"/>
                  </a:lnTo>
                  <a:lnTo>
                    <a:pt x="9843" y="2276"/>
                  </a:lnTo>
                  <a:lnTo>
                    <a:pt x="10092" y="2123"/>
                  </a:lnTo>
                  <a:lnTo>
                    <a:pt x="10342" y="1870"/>
                  </a:lnTo>
                  <a:lnTo>
                    <a:pt x="10591" y="1692"/>
                  </a:lnTo>
                  <a:lnTo>
                    <a:pt x="10840" y="1611"/>
                  </a:lnTo>
                  <a:lnTo>
                    <a:pt x="11089" y="1545"/>
                  </a:lnTo>
                  <a:lnTo>
                    <a:pt x="11338" y="1308"/>
                  </a:lnTo>
                  <a:lnTo>
                    <a:pt x="11588" y="735"/>
                  </a:lnTo>
                  <a:lnTo>
                    <a:pt x="11838" y="261"/>
                  </a:lnTo>
                  <a:lnTo>
                    <a:pt x="12087" y="124"/>
                  </a:lnTo>
                  <a:lnTo>
                    <a:pt x="12336" y="0"/>
                  </a:lnTo>
                </a:path>
              </a:pathLst>
            </a:custGeom>
            <a:noFill/>
            <a:ln w="88900">
              <a:solidFill>
                <a:srgbClr val="8B1A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1">
              <a:extLst>
                <a:ext uri="{FF2B5EF4-FFF2-40B4-BE49-F238E27FC236}">
                  <a16:creationId xmlns:a16="http://schemas.microsoft.com/office/drawing/2014/main" id="{7C91F352-A4AA-4AB9-B426-1F7EE67FBD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2" y="710"/>
              <a:ext cx="2392" cy="383"/>
            </a:xfrm>
            <a:custGeom>
              <a:avLst/>
              <a:gdLst>
                <a:gd name="T0" fmla="*/ 0 w 11231"/>
                <a:gd name="T1" fmla="*/ 1820 h 1820"/>
                <a:gd name="T2" fmla="*/ 250 w 11231"/>
                <a:gd name="T3" fmla="*/ 1556 h 1820"/>
                <a:gd name="T4" fmla="*/ 500 w 11231"/>
                <a:gd name="T5" fmla="*/ 1367 h 1820"/>
                <a:gd name="T6" fmla="*/ 749 w 11231"/>
                <a:gd name="T7" fmla="*/ 1308 h 1820"/>
                <a:gd name="T8" fmla="*/ 1000 w 11231"/>
                <a:gd name="T9" fmla="*/ 1231 h 1820"/>
                <a:gd name="T10" fmla="*/ 1251 w 11231"/>
                <a:gd name="T11" fmla="*/ 1102 h 1820"/>
                <a:gd name="T12" fmla="*/ 1502 w 11231"/>
                <a:gd name="T13" fmla="*/ 1024 h 1820"/>
                <a:gd name="T14" fmla="*/ 1751 w 11231"/>
                <a:gd name="T15" fmla="*/ 998 h 1820"/>
                <a:gd name="T16" fmla="*/ 2001 w 11231"/>
                <a:gd name="T17" fmla="*/ 981 h 1820"/>
                <a:gd name="T18" fmla="*/ 2251 w 11231"/>
                <a:gd name="T19" fmla="*/ 965 h 1820"/>
                <a:gd name="T20" fmla="*/ 2500 w 11231"/>
                <a:gd name="T21" fmla="*/ 950 h 1820"/>
                <a:gd name="T22" fmla="*/ 2749 w 11231"/>
                <a:gd name="T23" fmla="*/ 932 h 1820"/>
                <a:gd name="T24" fmla="*/ 2998 w 11231"/>
                <a:gd name="T25" fmla="*/ 894 h 1820"/>
                <a:gd name="T26" fmla="*/ 3247 w 11231"/>
                <a:gd name="T27" fmla="*/ 850 h 1820"/>
                <a:gd name="T28" fmla="*/ 3496 w 11231"/>
                <a:gd name="T29" fmla="*/ 833 h 1820"/>
                <a:gd name="T30" fmla="*/ 3743 w 11231"/>
                <a:gd name="T31" fmla="*/ 828 h 1820"/>
                <a:gd name="T32" fmla="*/ 3979 w 11231"/>
                <a:gd name="T33" fmla="*/ 812 h 1820"/>
                <a:gd name="T34" fmla="*/ 4193 w 11231"/>
                <a:gd name="T35" fmla="*/ 781 h 1820"/>
                <a:gd name="T36" fmla="*/ 4393 w 11231"/>
                <a:gd name="T37" fmla="*/ 738 h 1820"/>
                <a:gd name="T38" fmla="*/ 4583 w 11231"/>
                <a:gd name="T39" fmla="*/ 697 h 1820"/>
                <a:gd name="T40" fmla="*/ 4759 w 11231"/>
                <a:gd name="T41" fmla="*/ 676 h 1820"/>
                <a:gd name="T42" fmla="*/ 4944 w 11231"/>
                <a:gd name="T43" fmla="*/ 647 h 1820"/>
                <a:gd name="T44" fmla="*/ 5151 w 11231"/>
                <a:gd name="T45" fmla="*/ 620 h 1820"/>
                <a:gd name="T46" fmla="*/ 5364 w 11231"/>
                <a:gd name="T47" fmla="*/ 612 h 1820"/>
                <a:gd name="T48" fmla="*/ 5575 w 11231"/>
                <a:gd name="T49" fmla="*/ 608 h 1820"/>
                <a:gd name="T50" fmla="*/ 5786 w 11231"/>
                <a:gd name="T51" fmla="*/ 604 h 1820"/>
                <a:gd name="T52" fmla="*/ 5997 w 11231"/>
                <a:gd name="T53" fmla="*/ 599 h 1820"/>
                <a:gd name="T54" fmla="*/ 6210 w 11231"/>
                <a:gd name="T55" fmla="*/ 592 h 1820"/>
                <a:gd name="T56" fmla="*/ 6434 w 11231"/>
                <a:gd name="T57" fmla="*/ 574 h 1820"/>
                <a:gd name="T58" fmla="*/ 6679 w 11231"/>
                <a:gd name="T59" fmla="*/ 529 h 1820"/>
                <a:gd name="T60" fmla="*/ 6931 w 11231"/>
                <a:gd name="T61" fmla="*/ 485 h 1820"/>
                <a:gd name="T62" fmla="*/ 7181 w 11231"/>
                <a:gd name="T63" fmla="*/ 470 h 1820"/>
                <a:gd name="T64" fmla="*/ 7432 w 11231"/>
                <a:gd name="T65" fmla="*/ 453 h 1820"/>
                <a:gd name="T66" fmla="*/ 7683 w 11231"/>
                <a:gd name="T67" fmla="*/ 380 h 1820"/>
                <a:gd name="T68" fmla="*/ 7934 w 11231"/>
                <a:gd name="T69" fmla="*/ 324 h 1820"/>
                <a:gd name="T70" fmla="*/ 8185 w 11231"/>
                <a:gd name="T71" fmla="*/ 312 h 1820"/>
                <a:gd name="T72" fmla="*/ 8436 w 11231"/>
                <a:gd name="T73" fmla="*/ 294 h 1820"/>
                <a:gd name="T74" fmla="*/ 8688 w 11231"/>
                <a:gd name="T75" fmla="*/ 238 h 1820"/>
                <a:gd name="T76" fmla="*/ 8939 w 11231"/>
                <a:gd name="T77" fmla="*/ 214 h 1820"/>
                <a:gd name="T78" fmla="*/ 9190 w 11231"/>
                <a:gd name="T79" fmla="*/ 198 h 1820"/>
                <a:gd name="T80" fmla="*/ 9442 w 11231"/>
                <a:gd name="T81" fmla="*/ 163 h 1820"/>
                <a:gd name="T82" fmla="*/ 9694 w 11231"/>
                <a:gd name="T83" fmla="*/ 93 h 1820"/>
                <a:gd name="T84" fmla="*/ 9946 w 11231"/>
                <a:gd name="T85" fmla="*/ 73 h 1820"/>
                <a:gd name="T86" fmla="*/ 10198 w 11231"/>
                <a:gd name="T87" fmla="*/ 63 h 1820"/>
                <a:gd name="T88" fmla="*/ 10448 w 11231"/>
                <a:gd name="T89" fmla="*/ 48 h 1820"/>
                <a:gd name="T90" fmla="*/ 10699 w 11231"/>
                <a:gd name="T91" fmla="*/ 29 h 1820"/>
                <a:gd name="T92" fmla="*/ 10949 w 11231"/>
                <a:gd name="T93" fmla="*/ 12 h 1820"/>
                <a:gd name="T94" fmla="*/ 11198 w 11231"/>
                <a:gd name="T95" fmla="*/ 1 h 1820"/>
                <a:gd name="T96" fmla="*/ 11231 w 11231"/>
                <a:gd name="T97" fmla="*/ 0 h 1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231" h="1820">
                  <a:moveTo>
                    <a:pt x="0" y="1820"/>
                  </a:moveTo>
                  <a:lnTo>
                    <a:pt x="250" y="1556"/>
                  </a:lnTo>
                  <a:lnTo>
                    <a:pt x="500" y="1367"/>
                  </a:lnTo>
                  <a:lnTo>
                    <a:pt x="749" y="1308"/>
                  </a:lnTo>
                  <a:lnTo>
                    <a:pt x="1000" y="1231"/>
                  </a:lnTo>
                  <a:lnTo>
                    <a:pt x="1251" y="1102"/>
                  </a:lnTo>
                  <a:lnTo>
                    <a:pt x="1502" y="1024"/>
                  </a:lnTo>
                  <a:lnTo>
                    <a:pt x="1751" y="998"/>
                  </a:lnTo>
                  <a:lnTo>
                    <a:pt x="2001" y="981"/>
                  </a:lnTo>
                  <a:lnTo>
                    <a:pt x="2251" y="965"/>
                  </a:lnTo>
                  <a:lnTo>
                    <a:pt x="2500" y="950"/>
                  </a:lnTo>
                  <a:lnTo>
                    <a:pt x="2749" y="932"/>
                  </a:lnTo>
                  <a:lnTo>
                    <a:pt x="2998" y="894"/>
                  </a:lnTo>
                  <a:lnTo>
                    <a:pt x="3247" y="850"/>
                  </a:lnTo>
                  <a:lnTo>
                    <a:pt x="3496" y="833"/>
                  </a:lnTo>
                  <a:lnTo>
                    <a:pt x="3743" y="828"/>
                  </a:lnTo>
                  <a:lnTo>
                    <a:pt x="3979" y="812"/>
                  </a:lnTo>
                  <a:lnTo>
                    <a:pt x="4193" y="781"/>
                  </a:lnTo>
                  <a:lnTo>
                    <a:pt x="4393" y="738"/>
                  </a:lnTo>
                  <a:lnTo>
                    <a:pt x="4583" y="697"/>
                  </a:lnTo>
                  <a:lnTo>
                    <a:pt x="4759" y="676"/>
                  </a:lnTo>
                  <a:lnTo>
                    <a:pt x="4944" y="647"/>
                  </a:lnTo>
                  <a:lnTo>
                    <a:pt x="5151" y="620"/>
                  </a:lnTo>
                  <a:lnTo>
                    <a:pt x="5364" y="612"/>
                  </a:lnTo>
                  <a:lnTo>
                    <a:pt x="5575" y="608"/>
                  </a:lnTo>
                  <a:lnTo>
                    <a:pt x="5786" y="604"/>
                  </a:lnTo>
                  <a:lnTo>
                    <a:pt x="5997" y="599"/>
                  </a:lnTo>
                  <a:lnTo>
                    <a:pt x="6210" y="592"/>
                  </a:lnTo>
                  <a:lnTo>
                    <a:pt x="6434" y="574"/>
                  </a:lnTo>
                  <a:lnTo>
                    <a:pt x="6679" y="529"/>
                  </a:lnTo>
                  <a:lnTo>
                    <a:pt x="6931" y="485"/>
                  </a:lnTo>
                  <a:lnTo>
                    <a:pt x="7181" y="470"/>
                  </a:lnTo>
                  <a:lnTo>
                    <a:pt x="7432" y="453"/>
                  </a:lnTo>
                  <a:lnTo>
                    <a:pt x="7683" y="380"/>
                  </a:lnTo>
                  <a:lnTo>
                    <a:pt x="7934" y="324"/>
                  </a:lnTo>
                  <a:lnTo>
                    <a:pt x="8185" y="312"/>
                  </a:lnTo>
                  <a:lnTo>
                    <a:pt x="8436" y="294"/>
                  </a:lnTo>
                  <a:lnTo>
                    <a:pt x="8688" y="238"/>
                  </a:lnTo>
                  <a:lnTo>
                    <a:pt x="8939" y="214"/>
                  </a:lnTo>
                  <a:lnTo>
                    <a:pt x="9190" y="198"/>
                  </a:lnTo>
                  <a:lnTo>
                    <a:pt x="9442" y="163"/>
                  </a:lnTo>
                  <a:lnTo>
                    <a:pt x="9694" y="93"/>
                  </a:lnTo>
                  <a:lnTo>
                    <a:pt x="9946" y="73"/>
                  </a:lnTo>
                  <a:lnTo>
                    <a:pt x="10198" y="63"/>
                  </a:lnTo>
                  <a:lnTo>
                    <a:pt x="10448" y="48"/>
                  </a:lnTo>
                  <a:lnTo>
                    <a:pt x="10699" y="29"/>
                  </a:lnTo>
                  <a:lnTo>
                    <a:pt x="10949" y="12"/>
                  </a:lnTo>
                  <a:lnTo>
                    <a:pt x="11198" y="1"/>
                  </a:lnTo>
                  <a:lnTo>
                    <a:pt x="11231" y="0"/>
                  </a:lnTo>
                </a:path>
              </a:pathLst>
            </a:custGeom>
            <a:noFill/>
            <a:ln w="88900">
              <a:solidFill>
                <a:srgbClr val="8B1A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870054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BA9E4-CE44-4EE3-8CD3-3A349F68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Rowhammer Defenses on ARM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B33D70E-2064-49A0-8426-B9035DC4A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805809" cy="5032374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1"/>
                </a:solidFill>
              </a:rPr>
              <a:t>B-CATT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Scan memory during boot for vulnerable pages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Instruct the OS to mark those pages as unavailable</a:t>
            </a:r>
          </a:p>
          <a:p>
            <a:pPr marL="457200" indent="-457200">
              <a:lnSpc>
                <a:spcPct val="100000"/>
              </a:lnSpc>
            </a:pPr>
            <a:endParaRPr lang="en-US" dirty="0"/>
          </a:p>
          <a:p>
            <a:pPr marL="457200" indent="-457200">
              <a:lnSpc>
                <a:spcPct val="100000"/>
              </a:lnSpc>
              <a:buNone/>
            </a:pPr>
            <a:r>
              <a:rPr lang="en-US" dirty="0"/>
              <a:t>B-CATT is </a:t>
            </a:r>
            <a:r>
              <a:rPr lang="en-US" b="1" dirty="0">
                <a:solidFill>
                  <a:schemeClr val="accent6"/>
                </a:solidFill>
              </a:rPr>
              <a:t>not secure</a:t>
            </a:r>
            <a:endParaRPr lang="en-US" dirty="0"/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A single scan does not yield all possible bit flips</a:t>
            </a:r>
          </a:p>
          <a:p>
            <a:pPr marL="457200" indent="-457200">
              <a:lnSpc>
                <a:spcPct val="100000"/>
              </a:lnSpc>
              <a:buNone/>
            </a:pPr>
            <a:r>
              <a:rPr lang="en-US" dirty="0"/>
              <a:t>B-CATT is </a:t>
            </a:r>
            <a:r>
              <a:rPr lang="en-US" b="1" dirty="0">
                <a:solidFill>
                  <a:schemeClr val="accent6"/>
                </a:solidFill>
              </a:rPr>
              <a:t>not practical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You may have to blacklist </a:t>
            </a:r>
            <a:r>
              <a:rPr lang="en-US" b="1" dirty="0"/>
              <a:t>all</a:t>
            </a:r>
            <a:r>
              <a:rPr lang="en-US" dirty="0"/>
              <a:t> pages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A full memory scan can take over a day to complete</a:t>
            </a:r>
          </a:p>
        </p:txBody>
      </p:sp>
    </p:spTree>
    <p:extLst>
      <p:ext uri="{BB962C8B-B14F-4D97-AF65-F5344CB8AC3E}">
        <p14:creationId xmlns:p14="http://schemas.microsoft.com/office/powerpoint/2010/main" val="335269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BA9E4-CE44-4EE3-8CD3-3A349F68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Rowhammer Defenses on ARM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B33D70E-2064-49A0-8426-B9035DC4A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805809" cy="5032374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1"/>
                </a:solidFill>
              </a:rPr>
              <a:t>CATT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Partition memory in </a:t>
            </a:r>
            <a:r>
              <a:rPr lang="en-US" b="1" i="1" dirty="0">
                <a:solidFill>
                  <a:schemeClr val="accent6"/>
                </a:solidFill>
              </a:rPr>
              <a:t>n</a:t>
            </a:r>
            <a:r>
              <a:rPr lang="en-US" b="1" dirty="0">
                <a:solidFill>
                  <a:schemeClr val="accent6"/>
                </a:solidFill>
              </a:rPr>
              <a:t> chunks</a:t>
            </a:r>
            <a:r>
              <a:rPr lang="en-US" dirty="0"/>
              <a:t>, one for each security domain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1 for user-space allocations, 1 for kernel memory</a:t>
            </a:r>
          </a:p>
          <a:p>
            <a:pPr marL="457200" indent="-457200"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2576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6" name="Rechte verbindingslijn 285">
            <a:extLst>
              <a:ext uri="{FF2B5EF4-FFF2-40B4-BE49-F238E27FC236}">
                <a16:creationId xmlns:a16="http://schemas.microsoft.com/office/drawing/2014/main" id="{BE98A7E9-F41A-4B1A-8673-F7BE4659185E}"/>
              </a:ext>
            </a:extLst>
          </p:cNvPr>
          <p:cNvCxnSpPr>
            <a:cxnSpLocks/>
          </p:cNvCxnSpPr>
          <p:nvPr/>
        </p:nvCxnSpPr>
        <p:spPr>
          <a:xfrm flipH="1">
            <a:off x="5034132" y="1137483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Rechte verbindingslijn 371">
            <a:extLst>
              <a:ext uri="{FF2B5EF4-FFF2-40B4-BE49-F238E27FC236}">
                <a16:creationId xmlns:a16="http://schemas.microsoft.com/office/drawing/2014/main" id="{18474522-EC92-4738-AA6F-9FE68A2D87DB}"/>
              </a:ext>
            </a:extLst>
          </p:cNvPr>
          <p:cNvCxnSpPr>
            <a:cxnSpLocks/>
          </p:cNvCxnSpPr>
          <p:nvPr/>
        </p:nvCxnSpPr>
        <p:spPr>
          <a:xfrm flipH="1">
            <a:off x="2902228" y="1010903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Rechte verbindingslijn 372">
            <a:extLst>
              <a:ext uri="{FF2B5EF4-FFF2-40B4-BE49-F238E27FC236}">
                <a16:creationId xmlns:a16="http://schemas.microsoft.com/office/drawing/2014/main" id="{FCE5F70F-7C0B-44D4-9192-7752951F75E6}"/>
              </a:ext>
            </a:extLst>
          </p:cNvPr>
          <p:cNvCxnSpPr>
            <a:cxnSpLocks/>
          </p:cNvCxnSpPr>
          <p:nvPr/>
        </p:nvCxnSpPr>
        <p:spPr>
          <a:xfrm flipH="1">
            <a:off x="6095999" y="1296302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Rechte verbindingslijn 373">
            <a:extLst>
              <a:ext uri="{FF2B5EF4-FFF2-40B4-BE49-F238E27FC236}">
                <a16:creationId xmlns:a16="http://schemas.microsoft.com/office/drawing/2014/main" id="{4BDC2737-AFF7-4B9E-B831-DB71D145058C}"/>
              </a:ext>
            </a:extLst>
          </p:cNvPr>
          <p:cNvCxnSpPr>
            <a:cxnSpLocks/>
          </p:cNvCxnSpPr>
          <p:nvPr/>
        </p:nvCxnSpPr>
        <p:spPr>
          <a:xfrm flipH="1">
            <a:off x="9282085" y="1156938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Rechte verbindingslijn 374">
            <a:extLst>
              <a:ext uri="{FF2B5EF4-FFF2-40B4-BE49-F238E27FC236}">
                <a16:creationId xmlns:a16="http://schemas.microsoft.com/office/drawing/2014/main" id="{6B2697E5-D088-41F4-8F9E-23B640B18738}"/>
              </a:ext>
            </a:extLst>
          </p:cNvPr>
          <p:cNvCxnSpPr>
            <a:cxnSpLocks/>
          </p:cNvCxnSpPr>
          <p:nvPr/>
        </p:nvCxnSpPr>
        <p:spPr>
          <a:xfrm flipH="1">
            <a:off x="3967938" y="1137483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Rechte verbindingslijn 375">
            <a:extLst>
              <a:ext uri="{FF2B5EF4-FFF2-40B4-BE49-F238E27FC236}">
                <a16:creationId xmlns:a16="http://schemas.microsoft.com/office/drawing/2014/main" id="{E6D112B8-44A2-4439-9E4E-EB2AE2B106BF}"/>
              </a:ext>
            </a:extLst>
          </p:cNvPr>
          <p:cNvCxnSpPr>
            <a:cxnSpLocks/>
          </p:cNvCxnSpPr>
          <p:nvPr/>
        </p:nvCxnSpPr>
        <p:spPr>
          <a:xfrm flipH="1">
            <a:off x="7177444" y="1138136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Rechte verbindingslijn 376">
            <a:extLst>
              <a:ext uri="{FF2B5EF4-FFF2-40B4-BE49-F238E27FC236}">
                <a16:creationId xmlns:a16="http://schemas.microsoft.com/office/drawing/2014/main" id="{68BB16CC-38A5-4316-B1B0-53EEA1BEDD9F}"/>
              </a:ext>
            </a:extLst>
          </p:cNvPr>
          <p:cNvCxnSpPr>
            <a:cxnSpLocks/>
          </p:cNvCxnSpPr>
          <p:nvPr/>
        </p:nvCxnSpPr>
        <p:spPr>
          <a:xfrm flipH="1">
            <a:off x="10343219" y="907396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Rechte verbindingslijn 377">
            <a:extLst>
              <a:ext uri="{FF2B5EF4-FFF2-40B4-BE49-F238E27FC236}">
                <a16:creationId xmlns:a16="http://schemas.microsoft.com/office/drawing/2014/main" id="{E1A9C06B-8401-4DB7-AF6E-B67F3E17E40B}"/>
              </a:ext>
            </a:extLst>
          </p:cNvPr>
          <p:cNvCxnSpPr>
            <a:cxnSpLocks/>
          </p:cNvCxnSpPr>
          <p:nvPr/>
        </p:nvCxnSpPr>
        <p:spPr>
          <a:xfrm flipH="1">
            <a:off x="8227988" y="1109429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ep 33">
            <a:extLst>
              <a:ext uri="{FF2B5EF4-FFF2-40B4-BE49-F238E27FC236}">
                <a16:creationId xmlns:a16="http://schemas.microsoft.com/office/drawing/2014/main" id="{70FF3975-06FD-41C0-9CA5-8E74F0DA9937}"/>
              </a:ext>
            </a:extLst>
          </p:cNvPr>
          <p:cNvGrpSpPr/>
          <p:nvPr/>
        </p:nvGrpSpPr>
        <p:grpSpPr>
          <a:xfrm>
            <a:off x="1620864" y="821824"/>
            <a:ext cx="10030848" cy="670229"/>
            <a:chOff x="1080576" y="821824"/>
            <a:chExt cx="10030848" cy="670229"/>
          </a:xfrm>
          <a:solidFill>
            <a:schemeClr val="bg1"/>
          </a:solidFill>
        </p:grpSpPr>
        <p:cxnSp>
          <p:nvCxnSpPr>
            <p:cNvPr id="287" name="Rechte verbindingslijn 286">
              <a:extLst>
                <a:ext uri="{FF2B5EF4-FFF2-40B4-BE49-F238E27FC236}">
                  <a16:creationId xmlns:a16="http://schemas.microsoft.com/office/drawing/2014/main" id="{C821FC1C-4BF0-4D96-B8F0-DF72586EF9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0576" y="1156938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23" name="Groep 1222">
              <a:extLst>
                <a:ext uri="{FF2B5EF4-FFF2-40B4-BE49-F238E27FC236}">
                  <a16:creationId xmlns:a16="http://schemas.microsoft.com/office/drawing/2014/main" id="{FC979F3D-8945-45CC-8421-20C8ADCC3CF6}"/>
                </a:ext>
              </a:extLst>
            </p:cNvPr>
            <p:cNvGrpSpPr/>
            <p:nvPr/>
          </p:nvGrpSpPr>
          <p:grpSpPr>
            <a:xfrm>
              <a:off x="2008451" y="821824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12" name="Ovaal 311">
                <a:extLst>
                  <a:ext uri="{FF2B5EF4-FFF2-40B4-BE49-F238E27FC236}">
                    <a16:creationId xmlns:a16="http://schemas.microsoft.com/office/drawing/2014/main" id="{ACD84854-30E8-42B7-B3E9-373F0A887669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17" name="Ovaal 316">
                <a:extLst>
                  <a:ext uri="{FF2B5EF4-FFF2-40B4-BE49-F238E27FC236}">
                    <a16:creationId xmlns:a16="http://schemas.microsoft.com/office/drawing/2014/main" id="{CF00D93E-43E8-47F6-9BE4-F883EFC7B0DB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18" name="Ovaal 317">
                <a:extLst>
                  <a:ext uri="{FF2B5EF4-FFF2-40B4-BE49-F238E27FC236}">
                    <a16:creationId xmlns:a16="http://schemas.microsoft.com/office/drawing/2014/main" id="{E25D3BD8-5944-4EAB-8059-8A78E92A3C25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19" name="Ovaal 318">
                <a:extLst>
                  <a:ext uri="{FF2B5EF4-FFF2-40B4-BE49-F238E27FC236}">
                    <a16:creationId xmlns:a16="http://schemas.microsoft.com/office/drawing/2014/main" id="{A2A37495-EDD1-4F49-9E45-754883F19D35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20" name="Ovaal 319">
                <a:extLst>
                  <a:ext uri="{FF2B5EF4-FFF2-40B4-BE49-F238E27FC236}">
                    <a16:creationId xmlns:a16="http://schemas.microsoft.com/office/drawing/2014/main" id="{43C70C69-80F0-43A1-8673-1FAC11F60B39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21" name="Ovaal 320">
                <a:extLst>
                  <a:ext uri="{FF2B5EF4-FFF2-40B4-BE49-F238E27FC236}">
                    <a16:creationId xmlns:a16="http://schemas.microsoft.com/office/drawing/2014/main" id="{F3FE3A49-A920-4212-A1F6-F695C7A3B475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22" name="Ovaal 321">
                <a:extLst>
                  <a:ext uri="{FF2B5EF4-FFF2-40B4-BE49-F238E27FC236}">
                    <a16:creationId xmlns:a16="http://schemas.microsoft.com/office/drawing/2014/main" id="{2E1037EA-4393-4737-9918-D79F30E9DDAE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23" name="Ovaal 322">
                <a:extLst>
                  <a:ext uri="{FF2B5EF4-FFF2-40B4-BE49-F238E27FC236}">
                    <a16:creationId xmlns:a16="http://schemas.microsoft.com/office/drawing/2014/main" id="{4F6F60C9-E5EA-4F9A-BE5E-1C2C1F38A01D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</p:grpSp>
      </p:grpSp>
      <p:grpSp>
        <p:nvGrpSpPr>
          <p:cNvPr id="33" name="Groep 32">
            <a:extLst>
              <a:ext uri="{FF2B5EF4-FFF2-40B4-BE49-F238E27FC236}">
                <a16:creationId xmlns:a16="http://schemas.microsoft.com/office/drawing/2014/main" id="{9DF58742-A5AF-4E4B-88DC-CE37FADE3310}"/>
              </a:ext>
            </a:extLst>
          </p:cNvPr>
          <p:cNvGrpSpPr/>
          <p:nvPr/>
        </p:nvGrpSpPr>
        <p:grpSpPr>
          <a:xfrm>
            <a:off x="1620864" y="1899259"/>
            <a:ext cx="10030848" cy="670230"/>
            <a:chOff x="1275378" y="1839034"/>
            <a:chExt cx="10030848" cy="670230"/>
          </a:xfrm>
          <a:solidFill>
            <a:schemeClr val="bg1"/>
          </a:solidFill>
        </p:grpSpPr>
        <p:cxnSp>
          <p:nvCxnSpPr>
            <p:cNvPr id="368" name="Rechte verbindingslijn 367">
              <a:extLst>
                <a:ext uri="{FF2B5EF4-FFF2-40B4-BE49-F238E27FC236}">
                  <a16:creationId xmlns:a16="http://schemas.microsoft.com/office/drawing/2014/main" id="{3C3A0760-7D1F-41B0-8C89-450C7167A1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75378" y="2174149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2" name="Groep 331">
              <a:extLst>
                <a:ext uri="{FF2B5EF4-FFF2-40B4-BE49-F238E27FC236}">
                  <a16:creationId xmlns:a16="http://schemas.microsoft.com/office/drawing/2014/main" id="{1C451DCC-2FA7-4C14-9B08-515A6EB3F81D}"/>
                </a:ext>
              </a:extLst>
            </p:cNvPr>
            <p:cNvGrpSpPr/>
            <p:nvPr/>
          </p:nvGrpSpPr>
          <p:grpSpPr>
            <a:xfrm>
              <a:off x="2203253" y="1839034"/>
              <a:ext cx="8175099" cy="670230"/>
              <a:chOff x="1417371" y="1781008"/>
              <a:chExt cx="9936429" cy="814631"/>
            </a:xfrm>
            <a:grpFill/>
          </p:grpSpPr>
          <p:sp>
            <p:nvSpPr>
              <p:cNvPr id="333" name="Ovaal 332">
                <a:extLst>
                  <a:ext uri="{FF2B5EF4-FFF2-40B4-BE49-F238E27FC236}">
                    <a16:creationId xmlns:a16="http://schemas.microsoft.com/office/drawing/2014/main" id="{CFFBD406-0E70-46E3-96A1-C095F7A49561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34" name="Ovaal 333">
                <a:extLst>
                  <a:ext uri="{FF2B5EF4-FFF2-40B4-BE49-F238E27FC236}">
                    <a16:creationId xmlns:a16="http://schemas.microsoft.com/office/drawing/2014/main" id="{E36A8F63-F552-48C4-BB49-3A9F1F46C4F7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35" name="Ovaal 334">
                <a:extLst>
                  <a:ext uri="{FF2B5EF4-FFF2-40B4-BE49-F238E27FC236}">
                    <a16:creationId xmlns:a16="http://schemas.microsoft.com/office/drawing/2014/main" id="{FAEA296A-B75D-45F7-B5F3-2FEA6AB3DDE0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36" name="Ovaal 335">
                <a:extLst>
                  <a:ext uri="{FF2B5EF4-FFF2-40B4-BE49-F238E27FC236}">
                    <a16:creationId xmlns:a16="http://schemas.microsoft.com/office/drawing/2014/main" id="{437716E2-B247-4106-9F89-AF4271F5DD6F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37" name="Ovaal 336">
                <a:extLst>
                  <a:ext uri="{FF2B5EF4-FFF2-40B4-BE49-F238E27FC236}">
                    <a16:creationId xmlns:a16="http://schemas.microsoft.com/office/drawing/2014/main" id="{CA3E63FE-1921-4043-80FD-AC4019CD56A3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38" name="Ovaal 337">
                <a:extLst>
                  <a:ext uri="{FF2B5EF4-FFF2-40B4-BE49-F238E27FC236}">
                    <a16:creationId xmlns:a16="http://schemas.microsoft.com/office/drawing/2014/main" id="{B0F58C87-DFFE-4CF9-902C-19AF348974EC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39" name="Ovaal 338">
                <a:extLst>
                  <a:ext uri="{FF2B5EF4-FFF2-40B4-BE49-F238E27FC236}">
                    <a16:creationId xmlns:a16="http://schemas.microsoft.com/office/drawing/2014/main" id="{E25690E4-BDEA-4175-8533-7DAF5DE729E0}"/>
                  </a:ext>
                </a:extLst>
              </p:cNvPr>
              <p:cNvSpPr/>
              <p:nvPr/>
            </p:nvSpPr>
            <p:spPr>
              <a:xfrm>
                <a:off x="1417371" y="1781009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0" name="Ovaal 339">
                <a:extLst>
                  <a:ext uri="{FF2B5EF4-FFF2-40B4-BE49-F238E27FC236}">
                    <a16:creationId xmlns:a16="http://schemas.microsoft.com/office/drawing/2014/main" id="{6488A55F-F5AF-434C-A978-CFDA735B5A1A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2" name="Groep 31">
            <a:extLst>
              <a:ext uri="{FF2B5EF4-FFF2-40B4-BE49-F238E27FC236}">
                <a16:creationId xmlns:a16="http://schemas.microsoft.com/office/drawing/2014/main" id="{8C7B3D19-E65A-4913-A22C-3BA76CF2B259}"/>
              </a:ext>
            </a:extLst>
          </p:cNvPr>
          <p:cNvGrpSpPr/>
          <p:nvPr/>
        </p:nvGrpSpPr>
        <p:grpSpPr>
          <a:xfrm>
            <a:off x="1620864" y="2976695"/>
            <a:ext cx="10030848" cy="670229"/>
            <a:chOff x="2161152" y="2898996"/>
            <a:chExt cx="10030848" cy="670229"/>
          </a:xfrm>
          <a:solidFill>
            <a:schemeClr val="bg1"/>
          </a:solidFill>
        </p:grpSpPr>
        <p:cxnSp>
          <p:nvCxnSpPr>
            <p:cNvPr id="369" name="Rechte verbindingslijn 368">
              <a:extLst>
                <a:ext uri="{FF2B5EF4-FFF2-40B4-BE49-F238E27FC236}">
                  <a16:creationId xmlns:a16="http://schemas.microsoft.com/office/drawing/2014/main" id="{55CC2DE9-32D2-4343-9FAC-DE91956DBE1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323411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1" name="Groep 340">
              <a:extLst>
                <a:ext uri="{FF2B5EF4-FFF2-40B4-BE49-F238E27FC236}">
                  <a16:creationId xmlns:a16="http://schemas.microsoft.com/office/drawing/2014/main" id="{C3829281-B492-4D9E-A331-6AC67F5425D8}"/>
                </a:ext>
              </a:extLst>
            </p:cNvPr>
            <p:cNvGrpSpPr/>
            <p:nvPr/>
          </p:nvGrpSpPr>
          <p:grpSpPr>
            <a:xfrm>
              <a:off x="3089027" y="289899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42" name="Ovaal 341">
                <a:extLst>
                  <a:ext uri="{FF2B5EF4-FFF2-40B4-BE49-F238E27FC236}">
                    <a16:creationId xmlns:a16="http://schemas.microsoft.com/office/drawing/2014/main" id="{FD99634E-DBE3-40DA-8D81-CC8DED5B7F4B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3" name="Ovaal 342">
                <a:extLst>
                  <a:ext uri="{FF2B5EF4-FFF2-40B4-BE49-F238E27FC236}">
                    <a16:creationId xmlns:a16="http://schemas.microsoft.com/office/drawing/2014/main" id="{F80166C0-ED8D-46A6-BEC6-236544C0712F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4" name="Ovaal 343">
                <a:extLst>
                  <a:ext uri="{FF2B5EF4-FFF2-40B4-BE49-F238E27FC236}">
                    <a16:creationId xmlns:a16="http://schemas.microsoft.com/office/drawing/2014/main" id="{35951BF3-A530-4444-9593-748CB804B16A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45" name="Ovaal 344">
                <a:extLst>
                  <a:ext uri="{FF2B5EF4-FFF2-40B4-BE49-F238E27FC236}">
                    <a16:creationId xmlns:a16="http://schemas.microsoft.com/office/drawing/2014/main" id="{47217208-094A-4C66-9C76-F9DFDEA8E084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46" name="Ovaal 345">
                <a:extLst>
                  <a:ext uri="{FF2B5EF4-FFF2-40B4-BE49-F238E27FC236}">
                    <a16:creationId xmlns:a16="http://schemas.microsoft.com/office/drawing/2014/main" id="{1AFDAAF7-519C-4251-99F8-CC99B3595386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7" name="Ovaal 346">
                <a:extLst>
                  <a:ext uri="{FF2B5EF4-FFF2-40B4-BE49-F238E27FC236}">
                    <a16:creationId xmlns:a16="http://schemas.microsoft.com/office/drawing/2014/main" id="{63D98E97-B8E9-4021-8D1A-62BFA9302755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48" name="Ovaal 347">
                <a:extLst>
                  <a:ext uri="{FF2B5EF4-FFF2-40B4-BE49-F238E27FC236}">
                    <a16:creationId xmlns:a16="http://schemas.microsoft.com/office/drawing/2014/main" id="{43941A29-6A53-43D1-AD71-FD24B9B3BB8B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9" name="Ovaal 348">
                <a:extLst>
                  <a:ext uri="{FF2B5EF4-FFF2-40B4-BE49-F238E27FC236}">
                    <a16:creationId xmlns:a16="http://schemas.microsoft.com/office/drawing/2014/main" id="{9BFB82B4-9AF7-4279-B479-8716002B618F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1" name="Groep 30">
            <a:extLst>
              <a:ext uri="{FF2B5EF4-FFF2-40B4-BE49-F238E27FC236}">
                <a16:creationId xmlns:a16="http://schemas.microsoft.com/office/drawing/2014/main" id="{47BC65B6-6F4A-442B-A978-6C426C83E153}"/>
              </a:ext>
            </a:extLst>
          </p:cNvPr>
          <p:cNvGrpSpPr/>
          <p:nvPr/>
        </p:nvGrpSpPr>
        <p:grpSpPr>
          <a:xfrm>
            <a:off x="1620864" y="4054130"/>
            <a:ext cx="10030848" cy="670229"/>
            <a:chOff x="2161152" y="3873455"/>
            <a:chExt cx="10030848" cy="670229"/>
          </a:xfrm>
          <a:solidFill>
            <a:schemeClr val="bg1"/>
          </a:solidFill>
        </p:grpSpPr>
        <p:cxnSp>
          <p:nvCxnSpPr>
            <p:cNvPr id="370" name="Rechte verbindingslijn 369">
              <a:extLst>
                <a:ext uri="{FF2B5EF4-FFF2-40B4-BE49-F238E27FC236}">
                  <a16:creationId xmlns:a16="http://schemas.microsoft.com/office/drawing/2014/main" id="{39A04945-24CE-4EA8-9AA0-F1AA940BE7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4208569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0" name="Groep 349">
              <a:extLst>
                <a:ext uri="{FF2B5EF4-FFF2-40B4-BE49-F238E27FC236}">
                  <a16:creationId xmlns:a16="http://schemas.microsoft.com/office/drawing/2014/main" id="{71643A03-6C79-4CCF-A5B2-1AA303690024}"/>
                </a:ext>
              </a:extLst>
            </p:cNvPr>
            <p:cNvGrpSpPr/>
            <p:nvPr/>
          </p:nvGrpSpPr>
          <p:grpSpPr>
            <a:xfrm>
              <a:off x="3089027" y="3873455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51" name="Ovaal 350">
                <a:extLst>
                  <a:ext uri="{FF2B5EF4-FFF2-40B4-BE49-F238E27FC236}">
                    <a16:creationId xmlns:a16="http://schemas.microsoft.com/office/drawing/2014/main" id="{2890F379-3BA3-410B-B52F-98A271D3A1DC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52" name="Ovaal 351">
                <a:extLst>
                  <a:ext uri="{FF2B5EF4-FFF2-40B4-BE49-F238E27FC236}">
                    <a16:creationId xmlns:a16="http://schemas.microsoft.com/office/drawing/2014/main" id="{4CCCCED9-1216-4FA9-9093-B2615539B5BE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3" name="Ovaal 352">
                <a:extLst>
                  <a:ext uri="{FF2B5EF4-FFF2-40B4-BE49-F238E27FC236}">
                    <a16:creationId xmlns:a16="http://schemas.microsoft.com/office/drawing/2014/main" id="{2569EA3B-8C9E-4199-8143-ECE28E4ABA80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4" name="Ovaal 353">
                <a:extLst>
                  <a:ext uri="{FF2B5EF4-FFF2-40B4-BE49-F238E27FC236}">
                    <a16:creationId xmlns:a16="http://schemas.microsoft.com/office/drawing/2014/main" id="{D8729B7E-E91B-421A-B5E9-E6456E2CCCF7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5" name="Ovaal 354">
                <a:extLst>
                  <a:ext uri="{FF2B5EF4-FFF2-40B4-BE49-F238E27FC236}">
                    <a16:creationId xmlns:a16="http://schemas.microsoft.com/office/drawing/2014/main" id="{5FCA3F01-DE8F-4534-9C14-F5E5CD9C58F7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6" name="Ovaal 355">
                <a:extLst>
                  <a:ext uri="{FF2B5EF4-FFF2-40B4-BE49-F238E27FC236}">
                    <a16:creationId xmlns:a16="http://schemas.microsoft.com/office/drawing/2014/main" id="{59023F6F-F0C0-4680-9358-8E2F98E031DB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57" name="Ovaal 356">
                <a:extLst>
                  <a:ext uri="{FF2B5EF4-FFF2-40B4-BE49-F238E27FC236}">
                    <a16:creationId xmlns:a16="http://schemas.microsoft.com/office/drawing/2014/main" id="{8FB00AAE-7874-44F2-AC1E-0D2021B599CB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8" name="Ovaal 357">
                <a:extLst>
                  <a:ext uri="{FF2B5EF4-FFF2-40B4-BE49-F238E27FC236}">
                    <a16:creationId xmlns:a16="http://schemas.microsoft.com/office/drawing/2014/main" id="{1C22C0B2-1D64-442D-B1CC-A8BD0EFBFB6C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0" name="Groep 29">
            <a:extLst>
              <a:ext uri="{FF2B5EF4-FFF2-40B4-BE49-F238E27FC236}">
                <a16:creationId xmlns:a16="http://schemas.microsoft.com/office/drawing/2014/main" id="{1A95F407-7DA4-4536-B642-0AD71EE75912}"/>
              </a:ext>
            </a:extLst>
          </p:cNvPr>
          <p:cNvGrpSpPr/>
          <p:nvPr/>
        </p:nvGrpSpPr>
        <p:grpSpPr>
          <a:xfrm>
            <a:off x="1620864" y="5131566"/>
            <a:ext cx="10030848" cy="670229"/>
            <a:chOff x="2161152" y="5131566"/>
            <a:chExt cx="10030848" cy="670229"/>
          </a:xfrm>
          <a:solidFill>
            <a:schemeClr val="bg1"/>
          </a:solidFill>
        </p:grpSpPr>
        <p:cxnSp>
          <p:nvCxnSpPr>
            <p:cNvPr id="371" name="Rechte verbindingslijn 370">
              <a:extLst>
                <a:ext uri="{FF2B5EF4-FFF2-40B4-BE49-F238E27FC236}">
                  <a16:creationId xmlns:a16="http://schemas.microsoft.com/office/drawing/2014/main" id="{CBE64B30-671D-4B87-8D80-E18617889D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546668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9" name="Groep 358">
              <a:extLst>
                <a:ext uri="{FF2B5EF4-FFF2-40B4-BE49-F238E27FC236}">
                  <a16:creationId xmlns:a16="http://schemas.microsoft.com/office/drawing/2014/main" id="{64AFCFF0-F2D3-4057-BC81-981D08296505}"/>
                </a:ext>
              </a:extLst>
            </p:cNvPr>
            <p:cNvGrpSpPr/>
            <p:nvPr/>
          </p:nvGrpSpPr>
          <p:grpSpPr>
            <a:xfrm>
              <a:off x="3089027" y="513156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60" name="Ovaal 359">
                <a:extLst>
                  <a:ext uri="{FF2B5EF4-FFF2-40B4-BE49-F238E27FC236}">
                    <a16:creationId xmlns:a16="http://schemas.microsoft.com/office/drawing/2014/main" id="{B348B991-627A-46F9-A4DA-119BF5C21868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1" name="Ovaal 360">
                <a:extLst>
                  <a:ext uri="{FF2B5EF4-FFF2-40B4-BE49-F238E27FC236}">
                    <a16:creationId xmlns:a16="http://schemas.microsoft.com/office/drawing/2014/main" id="{4DC33459-9BAB-46E9-B6AF-E187D07E00FE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2" name="Ovaal 361">
                <a:extLst>
                  <a:ext uri="{FF2B5EF4-FFF2-40B4-BE49-F238E27FC236}">
                    <a16:creationId xmlns:a16="http://schemas.microsoft.com/office/drawing/2014/main" id="{531070FA-75D8-45A1-B229-DE232254C31B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63" name="Ovaal 362">
                <a:extLst>
                  <a:ext uri="{FF2B5EF4-FFF2-40B4-BE49-F238E27FC236}">
                    <a16:creationId xmlns:a16="http://schemas.microsoft.com/office/drawing/2014/main" id="{C386CBB9-C0A5-4412-9C2B-180ABDF91AD7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4" name="Ovaal 363">
                <a:extLst>
                  <a:ext uri="{FF2B5EF4-FFF2-40B4-BE49-F238E27FC236}">
                    <a16:creationId xmlns:a16="http://schemas.microsoft.com/office/drawing/2014/main" id="{CD5C35D6-895F-4F0D-9A87-AF3684EA9B0D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5" name="Ovaal 364">
                <a:extLst>
                  <a:ext uri="{FF2B5EF4-FFF2-40B4-BE49-F238E27FC236}">
                    <a16:creationId xmlns:a16="http://schemas.microsoft.com/office/drawing/2014/main" id="{7AFF26D2-A7AD-4F93-A1E6-AD397218E0BF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66" name="Ovaal 365">
                <a:extLst>
                  <a:ext uri="{FF2B5EF4-FFF2-40B4-BE49-F238E27FC236}">
                    <a16:creationId xmlns:a16="http://schemas.microsoft.com/office/drawing/2014/main" id="{D7E81497-DBA2-4B9B-B32C-61D5783D3482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7" name="Ovaal 366">
                <a:extLst>
                  <a:ext uri="{FF2B5EF4-FFF2-40B4-BE49-F238E27FC236}">
                    <a16:creationId xmlns:a16="http://schemas.microsoft.com/office/drawing/2014/main" id="{498BD138-8886-4E38-818E-406910C091E5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903330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6" name="Rechte verbindingslijn 285">
            <a:extLst>
              <a:ext uri="{FF2B5EF4-FFF2-40B4-BE49-F238E27FC236}">
                <a16:creationId xmlns:a16="http://schemas.microsoft.com/office/drawing/2014/main" id="{BE98A7E9-F41A-4B1A-8673-F7BE4659185E}"/>
              </a:ext>
            </a:extLst>
          </p:cNvPr>
          <p:cNvCxnSpPr>
            <a:cxnSpLocks/>
          </p:cNvCxnSpPr>
          <p:nvPr/>
        </p:nvCxnSpPr>
        <p:spPr>
          <a:xfrm flipH="1">
            <a:off x="5034132" y="1137483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Rechte verbindingslijn 371">
            <a:extLst>
              <a:ext uri="{FF2B5EF4-FFF2-40B4-BE49-F238E27FC236}">
                <a16:creationId xmlns:a16="http://schemas.microsoft.com/office/drawing/2014/main" id="{18474522-EC92-4738-AA6F-9FE68A2D87DB}"/>
              </a:ext>
            </a:extLst>
          </p:cNvPr>
          <p:cNvCxnSpPr>
            <a:cxnSpLocks/>
          </p:cNvCxnSpPr>
          <p:nvPr/>
        </p:nvCxnSpPr>
        <p:spPr>
          <a:xfrm flipH="1">
            <a:off x="2902228" y="1010903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Rechte verbindingslijn 372">
            <a:extLst>
              <a:ext uri="{FF2B5EF4-FFF2-40B4-BE49-F238E27FC236}">
                <a16:creationId xmlns:a16="http://schemas.microsoft.com/office/drawing/2014/main" id="{FCE5F70F-7C0B-44D4-9192-7752951F75E6}"/>
              </a:ext>
            </a:extLst>
          </p:cNvPr>
          <p:cNvCxnSpPr>
            <a:cxnSpLocks/>
          </p:cNvCxnSpPr>
          <p:nvPr/>
        </p:nvCxnSpPr>
        <p:spPr>
          <a:xfrm flipH="1">
            <a:off x="6095999" y="1296302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Rechte verbindingslijn 373">
            <a:extLst>
              <a:ext uri="{FF2B5EF4-FFF2-40B4-BE49-F238E27FC236}">
                <a16:creationId xmlns:a16="http://schemas.microsoft.com/office/drawing/2014/main" id="{4BDC2737-AFF7-4B9E-B831-DB71D145058C}"/>
              </a:ext>
            </a:extLst>
          </p:cNvPr>
          <p:cNvCxnSpPr>
            <a:cxnSpLocks/>
          </p:cNvCxnSpPr>
          <p:nvPr/>
        </p:nvCxnSpPr>
        <p:spPr>
          <a:xfrm flipH="1">
            <a:off x="9282085" y="1156938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Rechte verbindingslijn 374">
            <a:extLst>
              <a:ext uri="{FF2B5EF4-FFF2-40B4-BE49-F238E27FC236}">
                <a16:creationId xmlns:a16="http://schemas.microsoft.com/office/drawing/2014/main" id="{6B2697E5-D088-41F4-8F9E-23B640B18738}"/>
              </a:ext>
            </a:extLst>
          </p:cNvPr>
          <p:cNvCxnSpPr>
            <a:cxnSpLocks/>
          </p:cNvCxnSpPr>
          <p:nvPr/>
        </p:nvCxnSpPr>
        <p:spPr>
          <a:xfrm flipH="1">
            <a:off x="3967938" y="1137483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Rechte verbindingslijn 375">
            <a:extLst>
              <a:ext uri="{FF2B5EF4-FFF2-40B4-BE49-F238E27FC236}">
                <a16:creationId xmlns:a16="http://schemas.microsoft.com/office/drawing/2014/main" id="{E6D112B8-44A2-4439-9E4E-EB2AE2B106BF}"/>
              </a:ext>
            </a:extLst>
          </p:cNvPr>
          <p:cNvCxnSpPr>
            <a:cxnSpLocks/>
          </p:cNvCxnSpPr>
          <p:nvPr/>
        </p:nvCxnSpPr>
        <p:spPr>
          <a:xfrm flipH="1">
            <a:off x="7177444" y="1138136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Rechte verbindingslijn 376">
            <a:extLst>
              <a:ext uri="{FF2B5EF4-FFF2-40B4-BE49-F238E27FC236}">
                <a16:creationId xmlns:a16="http://schemas.microsoft.com/office/drawing/2014/main" id="{68BB16CC-38A5-4316-B1B0-53EEA1BEDD9F}"/>
              </a:ext>
            </a:extLst>
          </p:cNvPr>
          <p:cNvCxnSpPr>
            <a:cxnSpLocks/>
          </p:cNvCxnSpPr>
          <p:nvPr/>
        </p:nvCxnSpPr>
        <p:spPr>
          <a:xfrm flipH="1">
            <a:off x="10343219" y="907396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Rechte verbindingslijn 377">
            <a:extLst>
              <a:ext uri="{FF2B5EF4-FFF2-40B4-BE49-F238E27FC236}">
                <a16:creationId xmlns:a16="http://schemas.microsoft.com/office/drawing/2014/main" id="{E1A9C06B-8401-4DB7-AF6E-B67F3E17E40B}"/>
              </a:ext>
            </a:extLst>
          </p:cNvPr>
          <p:cNvCxnSpPr>
            <a:cxnSpLocks/>
          </p:cNvCxnSpPr>
          <p:nvPr/>
        </p:nvCxnSpPr>
        <p:spPr>
          <a:xfrm flipH="1">
            <a:off x="8227988" y="1109429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ep 33">
            <a:extLst>
              <a:ext uri="{FF2B5EF4-FFF2-40B4-BE49-F238E27FC236}">
                <a16:creationId xmlns:a16="http://schemas.microsoft.com/office/drawing/2014/main" id="{70FF3975-06FD-41C0-9CA5-8E74F0DA9937}"/>
              </a:ext>
            </a:extLst>
          </p:cNvPr>
          <p:cNvGrpSpPr/>
          <p:nvPr/>
        </p:nvGrpSpPr>
        <p:grpSpPr>
          <a:xfrm>
            <a:off x="1620864" y="821824"/>
            <a:ext cx="10030848" cy="670229"/>
            <a:chOff x="1080576" y="821824"/>
            <a:chExt cx="10030848" cy="670229"/>
          </a:xfrm>
        </p:grpSpPr>
        <p:cxnSp>
          <p:nvCxnSpPr>
            <p:cNvPr id="287" name="Rechte verbindingslijn 286">
              <a:extLst>
                <a:ext uri="{FF2B5EF4-FFF2-40B4-BE49-F238E27FC236}">
                  <a16:creationId xmlns:a16="http://schemas.microsoft.com/office/drawing/2014/main" id="{C821FC1C-4BF0-4D96-B8F0-DF72586EF9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0576" y="1156938"/>
              <a:ext cx="10030848" cy="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23" name="Groep 1222">
              <a:extLst>
                <a:ext uri="{FF2B5EF4-FFF2-40B4-BE49-F238E27FC236}">
                  <a16:creationId xmlns:a16="http://schemas.microsoft.com/office/drawing/2014/main" id="{FC979F3D-8945-45CC-8421-20C8ADCC3CF6}"/>
                </a:ext>
              </a:extLst>
            </p:cNvPr>
            <p:cNvGrpSpPr/>
            <p:nvPr/>
          </p:nvGrpSpPr>
          <p:grpSpPr>
            <a:xfrm>
              <a:off x="2008451" y="821824"/>
              <a:ext cx="8175099" cy="670229"/>
              <a:chOff x="1417371" y="1781008"/>
              <a:chExt cx="9936429" cy="814630"/>
            </a:xfrm>
            <a:solidFill>
              <a:schemeClr val="accent1"/>
            </a:solidFill>
          </p:grpSpPr>
          <p:sp>
            <p:nvSpPr>
              <p:cNvPr id="312" name="Ovaal 311">
                <a:extLst>
                  <a:ext uri="{FF2B5EF4-FFF2-40B4-BE49-F238E27FC236}">
                    <a16:creationId xmlns:a16="http://schemas.microsoft.com/office/drawing/2014/main" id="{ACD84854-30E8-42B7-B3E9-373F0A887669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17" name="Ovaal 316">
                <a:extLst>
                  <a:ext uri="{FF2B5EF4-FFF2-40B4-BE49-F238E27FC236}">
                    <a16:creationId xmlns:a16="http://schemas.microsoft.com/office/drawing/2014/main" id="{CF00D93E-43E8-47F6-9BE4-F883EFC7B0DB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18" name="Ovaal 317">
                <a:extLst>
                  <a:ext uri="{FF2B5EF4-FFF2-40B4-BE49-F238E27FC236}">
                    <a16:creationId xmlns:a16="http://schemas.microsoft.com/office/drawing/2014/main" id="{E25D3BD8-5944-4EAB-8059-8A78E92A3C25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19" name="Ovaal 318">
                <a:extLst>
                  <a:ext uri="{FF2B5EF4-FFF2-40B4-BE49-F238E27FC236}">
                    <a16:creationId xmlns:a16="http://schemas.microsoft.com/office/drawing/2014/main" id="{A2A37495-EDD1-4F49-9E45-754883F19D35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20" name="Ovaal 319">
                <a:extLst>
                  <a:ext uri="{FF2B5EF4-FFF2-40B4-BE49-F238E27FC236}">
                    <a16:creationId xmlns:a16="http://schemas.microsoft.com/office/drawing/2014/main" id="{43C70C69-80F0-43A1-8673-1FAC11F60B39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21" name="Ovaal 320">
                <a:extLst>
                  <a:ext uri="{FF2B5EF4-FFF2-40B4-BE49-F238E27FC236}">
                    <a16:creationId xmlns:a16="http://schemas.microsoft.com/office/drawing/2014/main" id="{F3FE3A49-A920-4212-A1F6-F695C7A3B475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22" name="Ovaal 321">
                <a:extLst>
                  <a:ext uri="{FF2B5EF4-FFF2-40B4-BE49-F238E27FC236}">
                    <a16:creationId xmlns:a16="http://schemas.microsoft.com/office/drawing/2014/main" id="{2E1037EA-4393-4737-9918-D79F30E9DDAE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23" name="Ovaal 322">
                <a:extLst>
                  <a:ext uri="{FF2B5EF4-FFF2-40B4-BE49-F238E27FC236}">
                    <a16:creationId xmlns:a16="http://schemas.microsoft.com/office/drawing/2014/main" id="{4F6F60C9-E5EA-4F9A-BE5E-1C2C1F38A01D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</p:grpSp>
      </p:grpSp>
      <p:grpSp>
        <p:nvGrpSpPr>
          <p:cNvPr id="33" name="Groep 32">
            <a:extLst>
              <a:ext uri="{FF2B5EF4-FFF2-40B4-BE49-F238E27FC236}">
                <a16:creationId xmlns:a16="http://schemas.microsoft.com/office/drawing/2014/main" id="{9DF58742-A5AF-4E4B-88DC-CE37FADE3310}"/>
              </a:ext>
            </a:extLst>
          </p:cNvPr>
          <p:cNvGrpSpPr/>
          <p:nvPr/>
        </p:nvGrpSpPr>
        <p:grpSpPr>
          <a:xfrm>
            <a:off x="1620864" y="1899259"/>
            <a:ext cx="10030848" cy="670230"/>
            <a:chOff x="1275378" y="1839034"/>
            <a:chExt cx="10030848" cy="670230"/>
          </a:xfrm>
        </p:grpSpPr>
        <p:cxnSp>
          <p:nvCxnSpPr>
            <p:cNvPr id="368" name="Rechte verbindingslijn 367">
              <a:extLst>
                <a:ext uri="{FF2B5EF4-FFF2-40B4-BE49-F238E27FC236}">
                  <a16:creationId xmlns:a16="http://schemas.microsoft.com/office/drawing/2014/main" id="{3C3A0760-7D1F-41B0-8C89-450C7167A1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75378" y="2174149"/>
              <a:ext cx="10030848" cy="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2" name="Groep 331">
              <a:extLst>
                <a:ext uri="{FF2B5EF4-FFF2-40B4-BE49-F238E27FC236}">
                  <a16:creationId xmlns:a16="http://schemas.microsoft.com/office/drawing/2014/main" id="{1C451DCC-2FA7-4C14-9B08-515A6EB3F81D}"/>
                </a:ext>
              </a:extLst>
            </p:cNvPr>
            <p:cNvGrpSpPr/>
            <p:nvPr/>
          </p:nvGrpSpPr>
          <p:grpSpPr>
            <a:xfrm>
              <a:off x="2203253" y="1839034"/>
              <a:ext cx="8175099" cy="670230"/>
              <a:chOff x="1417371" y="1781008"/>
              <a:chExt cx="9936429" cy="814631"/>
            </a:xfrm>
            <a:solidFill>
              <a:schemeClr val="accent1"/>
            </a:solidFill>
          </p:grpSpPr>
          <p:sp>
            <p:nvSpPr>
              <p:cNvPr id="333" name="Ovaal 332">
                <a:extLst>
                  <a:ext uri="{FF2B5EF4-FFF2-40B4-BE49-F238E27FC236}">
                    <a16:creationId xmlns:a16="http://schemas.microsoft.com/office/drawing/2014/main" id="{CFFBD406-0E70-46E3-96A1-C095F7A49561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34" name="Ovaal 333">
                <a:extLst>
                  <a:ext uri="{FF2B5EF4-FFF2-40B4-BE49-F238E27FC236}">
                    <a16:creationId xmlns:a16="http://schemas.microsoft.com/office/drawing/2014/main" id="{E36A8F63-F552-48C4-BB49-3A9F1F46C4F7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35" name="Ovaal 334">
                <a:extLst>
                  <a:ext uri="{FF2B5EF4-FFF2-40B4-BE49-F238E27FC236}">
                    <a16:creationId xmlns:a16="http://schemas.microsoft.com/office/drawing/2014/main" id="{FAEA296A-B75D-45F7-B5F3-2FEA6AB3DDE0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36" name="Ovaal 335">
                <a:extLst>
                  <a:ext uri="{FF2B5EF4-FFF2-40B4-BE49-F238E27FC236}">
                    <a16:creationId xmlns:a16="http://schemas.microsoft.com/office/drawing/2014/main" id="{437716E2-B247-4106-9F89-AF4271F5DD6F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37" name="Ovaal 336">
                <a:extLst>
                  <a:ext uri="{FF2B5EF4-FFF2-40B4-BE49-F238E27FC236}">
                    <a16:creationId xmlns:a16="http://schemas.microsoft.com/office/drawing/2014/main" id="{CA3E63FE-1921-4043-80FD-AC4019CD56A3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38" name="Ovaal 337">
                <a:extLst>
                  <a:ext uri="{FF2B5EF4-FFF2-40B4-BE49-F238E27FC236}">
                    <a16:creationId xmlns:a16="http://schemas.microsoft.com/office/drawing/2014/main" id="{B0F58C87-DFFE-4CF9-902C-19AF348974EC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39" name="Ovaal 338">
                <a:extLst>
                  <a:ext uri="{FF2B5EF4-FFF2-40B4-BE49-F238E27FC236}">
                    <a16:creationId xmlns:a16="http://schemas.microsoft.com/office/drawing/2014/main" id="{E25690E4-BDEA-4175-8533-7DAF5DE729E0}"/>
                  </a:ext>
                </a:extLst>
              </p:cNvPr>
              <p:cNvSpPr/>
              <p:nvPr/>
            </p:nvSpPr>
            <p:spPr>
              <a:xfrm>
                <a:off x="1417371" y="1781009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40" name="Ovaal 339">
                <a:extLst>
                  <a:ext uri="{FF2B5EF4-FFF2-40B4-BE49-F238E27FC236}">
                    <a16:creationId xmlns:a16="http://schemas.microsoft.com/office/drawing/2014/main" id="{6488A55F-F5AF-434C-A978-CFDA735B5A1A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2" name="Groep 31">
            <a:extLst>
              <a:ext uri="{FF2B5EF4-FFF2-40B4-BE49-F238E27FC236}">
                <a16:creationId xmlns:a16="http://schemas.microsoft.com/office/drawing/2014/main" id="{8C7B3D19-E65A-4913-A22C-3BA76CF2B259}"/>
              </a:ext>
            </a:extLst>
          </p:cNvPr>
          <p:cNvGrpSpPr/>
          <p:nvPr/>
        </p:nvGrpSpPr>
        <p:grpSpPr>
          <a:xfrm>
            <a:off x="1620864" y="2976695"/>
            <a:ext cx="10030848" cy="670229"/>
            <a:chOff x="2161152" y="2898996"/>
            <a:chExt cx="10030848" cy="670229"/>
          </a:xfrm>
        </p:grpSpPr>
        <p:cxnSp>
          <p:nvCxnSpPr>
            <p:cNvPr id="369" name="Rechte verbindingslijn 368">
              <a:extLst>
                <a:ext uri="{FF2B5EF4-FFF2-40B4-BE49-F238E27FC236}">
                  <a16:creationId xmlns:a16="http://schemas.microsoft.com/office/drawing/2014/main" id="{55CC2DE9-32D2-4343-9FAC-DE91956DBE1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3234110"/>
              <a:ext cx="10030848" cy="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1" name="Groep 340">
              <a:extLst>
                <a:ext uri="{FF2B5EF4-FFF2-40B4-BE49-F238E27FC236}">
                  <a16:creationId xmlns:a16="http://schemas.microsoft.com/office/drawing/2014/main" id="{C3829281-B492-4D9E-A331-6AC67F5425D8}"/>
                </a:ext>
              </a:extLst>
            </p:cNvPr>
            <p:cNvGrpSpPr/>
            <p:nvPr/>
          </p:nvGrpSpPr>
          <p:grpSpPr>
            <a:xfrm>
              <a:off x="3089027" y="2898996"/>
              <a:ext cx="8175099" cy="670229"/>
              <a:chOff x="1417371" y="1781008"/>
              <a:chExt cx="9936429" cy="814630"/>
            </a:xfrm>
          </p:grpSpPr>
          <p:sp>
            <p:nvSpPr>
              <p:cNvPr id="342" name="Ovaal 341">
                <a:extLst>
                  <a:ext uri="{FF2B5EF4-FFF2-40B4-BE49-F238E27FC236}">
                    <a16:creationId xmlns:a16="http://schemas.microsoft.com/office/drawing/2014/main" id="{FD99634E-DBE3-40DA-8D81-CC8DED5B7F4B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3" name="Ovaal 342">
                <a:extLst>
                  <a:ext uri="{FF2B5EF4-FFF2-40B4-BE49-F238E27FC236}">
                    <a16:creationId xmlns:a16="http://schemas.microsoft.com/office/drawing/2014/main" id="{F80166C0-ED8D-46A6-BEC6-236544C0712F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4" name="Ovaal 343">
                <a:extLst>
                  <a:ext uri="{FF2B5EF4-FFF2-40B4-BE49-F238E27FC236}">
                    <a16:creationId xmlns:a16="http://schemas.microsoft.com/office/drawing/2014/main" id="{35951BF3-A530-4444-9593-748CB804B16A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45" name="Ovaal 344">
                <a:extLst>
                  <a:ext uri="{FF2B5EF4-FFF2-40B4-BE49-F238E27FC236}">
                    <a16:creationId xmlns:a16="http://schemas.microsoft.com/office/drawing/2014/main" id="{47217208-094A-4C66-9C76-F9DFDEA8E084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46" name="Ovaal 345">
                <a:extLst>
                  <a:ext uri="{FF2B5EF4-FFF2-40B4-BE49-F238E27FC236}">
                    <a16:creationId xmlns:a16="http://schemas.microsoft.com/office/drawing/2014/main" id="{1AFDAAF7-519C-4251-99F8-CC99B3595386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7" name="Ovaal 346">
                <a:extLst>
                  <a:ext uri="{FF2B5EF4-FFF2-40B4-BE49-F238E27FC236}">
                    <a16:creationId xmlns:a16="http://schemas.microsoft.com/office/drawing/2014/main" id="{63D98E97-B8E9-4021-8D1A-62BFA9302755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48" name="Ovaal 347">
                <a:extLst>
                  <a:ext uri="{FF2B5EF4-FFF2-40B4-BE49-F238E27FC236}">
                    <a16:creationId xmlns:a16="http://schemas.microsoft.com/office/drawing/2014/main" id="{43941A29-6A53-43D1-AD71-FD24B9B3BB8B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9" name="Ovaal 348">
                <a:extLst>
                  <a:ext uri="{FF2B5EF4-FFF2-40B4-BE49-F238E27FC236}">
                    <a16:creationId xmlns:a16="http://schemas.microsoft.com/office/drawing/2014/main" id="{9BFB82B4-9AF7-4279-B479-8716002B618F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1" name="Groep 30">
            <a:extLst>
              <a:ext uri="{FF2B5EF4-FFF2-40B4-BE49-F238E27FC236}">
                <a16:creationId xmlns:a16="http://schemas.microsoft.com/office/drawing/2014/main" id="{47BC65B6-6F4A-442B-A978-6C426C83E153}"/>
              </a:ext>
            </a:extLst>
          </p:cNvPr>
          <p:cNvGrpSpPr/>
          <p:nvPr/>
        </p:nvGrpSpPr>
        <p:grpSpPr>
          <a:xfrm>
            <a:off x="1620864" y="4054130"/>
            <a:ext cx="10030848" cy="670229"/>
            <a:chOff x="2161152" y="3873455"/>
            <a:chExt cx="10030848" cy="670229"/>
          </a:xfrm>
          <a:solidFill>
            <a:schemeClr val="bg1"/>
          </a:solidFill>
        </p:grpSpPr>
        <p:cxnSp>
          <p:nvCxnSpPr>
            <p:cNvPr id="370" name="Rechte verbindingslijn 369">
              <a:extLst>
                <a:ext uri="{FF2B5EF4-FFF2-40B4-BE49-F238E27FC236}">
                  <a16:creationId xmlns:a16="http://schemas.microsoft.com/office/drawing/2014/main" id="{39A04945-24CE-4EA8-9AA0-F1AA940BE7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4208569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0" name="Groep 349">
              <a:extLst>
                <a:ext uri="{FF2B5EF4-FFF2-40B4-BE49-F238E27FC236}">
                  <a16:creationId xmlns:a16="http://schemas.microsoft.com/office/drawing/2014/main" id="{71643A03-6C79-4CCF-A5B2-1AA303690024}"/>
                </a:ext>
              </a:extLst>
            </p:cNvPr>
            <p:cNvGrpSpPr/>
            <p:nvPr/>
          </p:nvGrpSpPr>
          <p:grpSpPr>
            <a:xfrm>
              <a:off x="3089027" y="3873455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51" name="Ovaal 350">
                <a:extLst>
                  <a:ext uri="{FF2B5EF4-FFF2-40B4-BE49-F238E27FC236}">
                    <a16:creationId xmlns:a16="http://schemas.microsoft.com/office/drawing/2014/main" id="{2890F379-3BA3-410B-B52F-98A271D3A1DC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52" name="Ovaal 351">
                <a:extLst>
                  <a:ext uri="{FF2B5EF4-FFF2-40B4-BE49-F238E27FC236}">
                    <a16:creationId xmlns:a16="http://schemas.microsoft.com/office/drawing/2014/main" id="{4CCCCED9-1216-4FA9-9093-B2615539B5BE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3" name="Ovaal 352">
                <a:extLst>
                  <a:ext uri="{FF2B5EF4-FFF2-40B4-BE49-F238E27FC236}">
                    <a16:creationId xmlns:a16="http://schemas.microsoft.com/office/drawing/2014/main" id="{2569EA3B-8C9E-4199-8143-ECE28E4ABA80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4" name="Ovaal 353">
                <a:extLst>
                  <a:ext uri="{FF2B5EF4-FFF2-40B4-BE49-F238E27FC236}">
                    <a16:creationId xmlns:a16="http://schemas.microsoft.com/office/drawing/2014/main" id="{D8729B7E-E91B-421A-B5E9-E6456E2CCCF7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5" name="Ovaal 354">
                <a:extLst>
                  <a:ext uri="{FF2B5EF4-FFF2-40B4-BE49-F238E27FC236}">
                    <a16:creationId xmlns:a16="http://schemas.microsoft.com/office/drawing/2014/main" id="{5FCA3F01-DE8F-4534-9C14-F5E5CD9C58F7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6" name="Ovaal 355">
                <a:extLst>
                  <a:ext uri="{FF2B5EF4-FFF2-40B4-BE49-F238E27FC236}">
                    <a16:creationId xmlns:a16="http://schemas.microsoft.com/office/drawing/2014/main" id="{59023F6F-F0C0-4680-9358-8E2F98E031DB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57" name="Ovaal 356">
                <a:extLst>
                  <a:ext uri="{FF2B5EF4-FFF2-40B4-BE49-F238E27FC236}">
                    <a16:creationId xmlns:a16="http://schemas.microsoft.com/office/drawing/2014/main" id="{8FB00AAE-7874-44F2-AC1E-0D2021B599CB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8" name="Ovaal 357">
                <a:extLst>
                  <a:ext uri="{FF2B5EF4-FFF2-40B4-BE49-F238E27FC236}">
                    <a16:creationId xmlns:a16="http://schemas.microsoft.com/office/drawing/2014/main" id="{1C22C0B2-1D64-442D-B1CC-A8BD0EFBFB6C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0" name="Groep 29">
            <a:extLst>
              <a:ext uri="{FF2B5EF4-FFF2-40B4-BE49-F238E27FC236}">
                <a16:creationId xmlns:a16="http://schemas.microsoft.com/office/drawing/2014/main" id="{1A95F407-7DA4-4536-B642-0AD71EE75912}"/>
              </a:ext>
            </a:extLst>
          </p:cNvPr>
          <p:cNvGrpSpPr/>
          <p:nvPr/>
        </p:nvGrpSpPr>
        <p:grpSpPr>
          <a:xfrm>
            <a:off x="1620864" y="5131566"/>
            <a:ext cx="10030848" cy="670229"/>
            <a:chOff x="2161152" y="5131566"/>
            <a:chExt cx="10030848" cy="670229"/>
          </a:xfrm>
          <a:solidFill>
            <a:schemeClr val="bg1"/>
          </a:solidFill>
        </p:grpSpPr>
        <p:cxnSp>
          <p:nvCxnSpPr>
            <p:cNvPr id="371" name="Rechte verbindingslijn 370">
              <a:extLst>
                <a:ext uri="{FF2B5EF4-FFF2-40B4-BE49-F238E27FC236}">
                  <a16:creationId xmlns:a16="http://schemas.microsoft.com/office/drawing/2014/main" id="{CBE64B30-671D-4B87-8D80-E18617889D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546668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9" name="Groep 358">
              <a:extLst>
                <a:ext uri="{FF2B5EF4-FFF2-40B4-BE49-F238E27FC236}">
                  <a16:creationId xmlns:a16="http://schemas.microsoft.com/office/drawing/2014/main" id="{64AFCFF0-F2D3-4057-BC81-981D08296505}"/>
                </a:ext>
              </a:extLst>
            </p:cNvPr>
            <p:cNvGrpSpPr/>
            <p:nvPr/>
          </p:nvGrpSpPr>
          <p:grpSpPr>
            <a:xfrm>
              <a:off x="3089027" y="513156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60" name="Ovaal 359">
                <a:extLst>
                  <a:ext uri="{FF2B5EF4-FFF2-40B4-BE49-F238E27FC236}">
                    <a16:creationId xmlns:a16="http://schemas.microsoft.com/office/drawing/2014/main" id="{B348B991-627A-46F9-A4DA-119BF5C21868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1" name="Ovaal 360">
                <a:extLst>
                  <a:ext uri="{FF2B5EF4-FFF2-40B4-BE49-F238E27FC236}">
                    <a16:creationId xmlns:a16="http://schemas.microsoft.com/office/drawing/2014/main" id="{4DC33459-9BAB-46E9-B6AF-E187D07E00FE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2" name="Ovaal 361">
                <a:extLst>
                  <a:ext uri="{FF2B5EF4-FFF2-40B4-BE49-F238E27FC236}">
                    <a16:creationId xmlns:a16="http://schemas.microsoft.com/office/drawing/2014/main" id="{531070FA-75D8-45A1-B229-DE232254C31B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63" name="Ovaal 362">
                <a:extLst>
                  <a:ext uri="{FF2B5EF4-FFF2-40B4-BE49-F238E27FC236}">
                    <a16:creationId xmlns:a16="http://schemas.microsoft.com/office/drawing/2014/main" id="{C386CBB9-C0A5-4412-9C2B-180ABDF91AD7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4" name="Ovaal 363">
                <a:extLst>
                  <a:ext uri="{FF2B5EF4-FFF2-40B4-BE49-F238E27FC236}">
                    <a16:creationId xmlns:a16="http://schemas.microsoft.com/office/drawing/2014/main" id="{CD5C35D6-895F-4F0D-9A87-AF3684EA9B0D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5" name="Ovaal 364">
                <a:extLst>
                  <a:ext uri="{FF2B5EF4-FFF2-40B4-BE49-F238E27FC236}">
                    <a16:creationId xmlns:a16="http://schemas.microsoft.com/office/drawing/2014/main" id="{7AFF26D2-A7AD-4F93-A1E6-AD397218E0BF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66" name="Ovaal 365">
                <a:extLst>
                  <a:ext uri="{FF2B5EF4-FFF2-40B4-BE49-F238E27FC236}">
                    <a16:creationId xmlns:a16="http://schemas.microsoft.com/office/drawing/2014/main" id="{D7E81497-DBA2-4B9B-B32C-61D5783D3482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7" name="Ovaal 366">
                <a:extLst>
                  <a:ext uri="{FF2B5EF4-FFF2-40B4-BE49-F238E27FC236}">
                    <a16:creationId xmlns:a16="http://schemas.microsoft.com/office/drawing/2014/main" id="{498BD138-8886-4E38-818E-406910C091E5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sp>
        <p:nvSpPr>
          <p:cNvPr id="99" name="Rectangle 4">
            <a:extLst>
              <a:ext uri="{FF2B5EF4-FFF2-40B4-BE49-F238E27FC236}">
                <a16:creationId xmlns:a16="http://schemas.microsoft.com/office/drawing/2014/main" id="{399C33D8-EF47-446B-8CE5-509D74B38CA2}"/>
              </a:ext>
            </a:extLst>
          </p:cNvPr>
          <p:cNvSpPr/>
          <p:nvPr/>
        </p:nvSpPr>
        <p:spPr>
          <a:xfrm>
            <a:off x="4620800" y="105498"/>
            <a:ext cx="3717022" cy="52322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USER-SPACE</a:t>
            </a:r>
          </a:p>
        </p:txBody>
      </p:sp>
    </p:spTree>
    <p:extLst>
      <p:ext uri="{BB962C8B-B14F-4D97-AF65-F5344CB8AC3E}">
        <p14:creationId xmlns:p14="http://schemas.microsoft.com/office/powerpoint/2010/main" val="411322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6" name="Rechte verbindingslijn 285">
            <a:extLst>
              <a:ext uri="{FF2B5EF4-FFF2-40B4-BE49-F238E27FC236}">
                <a16:creationId xmlns:a16="http://schemas.microsoft.com/office/drawing/2014/main" id="{BE98A7E9-F41A-4B1A-8673-F7BE4659185E}"/>
              </a:ext>
            </a:extLst>
          </p:cNvPr>
          <p:cNvCxnSpPr>
            <a:cxnSpLocks/>
          </p:cNvCxnSpPr>
          <p:nvPr/>
        </p:nvCxnSpPr>
        <p:spPr>
          <a:xfrm flipH="1">
            <a:off x="5034132" y="1137483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Rechte verbindingslijn 371">
            <a:extLst>
              <a:ext uri="{FF2B5EF4-FFF2-40B4-BE49-F238E27FC236}">
                <a16:creationId xmlns:a16="http://schemas.microsoft.com/office/drawing/2014/main" id="{18474522-EC92-4738-AA6F-9FE68A2D87DB}"/>
              </a:ext>
            </a:extLst>
          </p:cNvPr>
          <p:cNvCxnSpPr>
            <a:cxnSpLocks/>
          </p:cNvCxnSpPr>
          <p:nvPr/>
        </p:nvCxnSpPr>
        <p:spPr>
          <a:xfrm flipH="1">
            <a:off x="2902228" y="1010903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Rechte verbindingslijn 372">
            <a:extLst>
              <a:ext uri="{FF2B5EF4-FFF2-40B4-BE49-F238E27FC236}">
                <a16:creationId xmlns:a16="http://schemas.microsoft.com/office/drawing/2014/main" id="{FCE5F70F-7C0B-44D4-9192-7752951F75E6}"/>
              </a:ext>
            </a:extLst>
          </p:cNvPr>
          <p:cNvCxnSpPr>
            <a:cxnSpLocks/>
          </p:cNvCxnSpPr>
          <p:nvPr/>
        </p:nvCxnSpPr>
        <p:spPr>
          <a:xfrm flipH="1">
            <a:off x="6095999" y="1296302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Rechte verbindingslijn 373">
            <a:extLst>
              <a:ext uri="{FF2B5EF4-FFF2-40B4-BE49-F238E27FC236}">
                <a16:creationId xmlns:a16="http://schemas.microsoft.com/office/drawing/2014/main" id="{4BDC2737-AFF7-4B9E-B831-DB71D145058C}"/>
              </a:ext>
            </a:extLst>
          </p:cNvPr>
          <p:cNvCxnSpPr>
            <a:cxnSpLocks/>
          </p:cNvCxnSpPr>
          <p:nvPr/>
        </p:nvCxnSpPr>
        <p:spPr>
          <a:xfrm flipH="1">
            <a:off x="9282085" y="1156938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Rechte verbindingslijn 374">
            <a:extLst>
              <a:ext uri="{FF2B5EF4-FFF2-40B4-BE49-F238E27FC236}">
                <a16:creationId xmlns:a16="http://schemas.microsoft.com/office/drawing/2014/main" id="{6B2697E5-D088-41F4-8F9E-23B640B18738}"/>
              </a:ext>
            </a:extLst>
          </p:cNvPr>
          <p:cNvCxnSpPr>
            <a:cxnSpLocks/>
          </p:cNvCxnSpPr>
          <p:nvPr/>
        </p:nvCxnSpPr>
        <p:spPr>
          <a:xfrm flipH="1">
            <a:off x="3967938" y="1137483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Rechte verbindingslijn 375">
            <a:extLst>
              <a:ext uri="{FF2B5EF4-FFF2-40B4-BE49-F238E27FC236}">
                <a16:creationId xmlns:a16="http://schemas.microsoft.com/office/drawing/2014/main" id="{E6D112B8-44A2-4439-9E4E-EB2AE2B106BF}"/>
              </a:ext>
            </a:extLst>
          </p:cNvPr>
          <p:cNvCxnSpPr>
            <a:cxnSpLocks/>
          </p:cNvCxnSpPr>
          <p:nvPr/>
        </p:nvCxnSpPr>
        <p:spPr>
          <a:xfrm flipH="1">
            <a:off x="7177444" y="1138136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Rechte verbindingslijn 376">
            <a:extLst>
              <a:ext uri="{FF2B5EF4-FFF2-40B4-BE49-F238E27FC236}">
                <a16:creationId xmlns:a16="http://schemas.microsoft.com/office/drawing/2014/main" id="{68BB16CC-38A5-4316-B1B0-53EEA1BEDD9F}"/>
              </a:ext>
            </a:extLst>
          </p:cNvPr>
          <p:cNvCxnSpPr>
            <a:cxnSpLocks/>
          </p:cNvCxnSpPr>
          <p:nvPr/>
        </p:nvCxnSpPr>
        <p:spPr>
          <a:xfrm flipH="1">
            <a:off x="10343219" y="907396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Rechte verbindingslijn 377">
            <a:extLst>
              <a:ext uri="{FF2B5EF4-FFF2-40B4-BE49-F238E27FC236}">
                <a16:creationId xmlns:a16="http://schemas.microsoft.com/office/drawing/2014/main" id="{E1A9C06B-8401-4DB7-AF6E-B67F3E17E40B}"/>
              </a:ext>
            </a:extLst>
          </p:cNvPr>
          <p:cNvCxnSpPr>
            <a:cxnSpLocks/>
          </p:cNvCxnSpPr>
          <p:nvPr/>
        </p:nvCxnSpPr>
        <p:spPr>
          <a:xfrm flipH="1">
            <a:off x="8227988" y="1109429"/>
            <a:ext cx="1" cy="44047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ep 33">
            <a:extLst>
              <a:ext uri="{FF2B5EF4-FFF2-40B4-BE49-F238E27FC236}">
                <a16:creationId xmlns:a16="http://schemas.microsoft.com/office/drawing/2014/main" id="{70FF3975-06FD-41C0-9CA5-8E74F0DA9937}"/>
              </a:ext>
            </a:extLst>
          </p:cNvPr>
          <p:cNvGrpSpPr/>
          <p:nvPr/>
        </p:nvGrpSpPr>
        <p:grpSpPr>
          <a:xfrm>
            <a:off x="1620864" y="821824"/>
            <a:ext cx="10030848" cy="670229"/>
            <a:chOff x="1080576" y="821824"/>
            <a:chExt cx="10030848" cy="670229"/>
          </a:xfrm>
        </p:grpSpPr>
        <p:cxnSp>
          <p:nvCxnSpPr>
            <p:cNvPr id="287" name="Rechte verbindingslijn 286">
              <a:extLst>
                <a:ext uri="{FF2B5EF4-FFF2-40B4-BE49-F238E27FC236}">
                  <a16:creationId xmlns:a16="http://schemas.microsoft.com/office/drawing/2014/main" id="{C821FC1C-4BF0-4D96-B8F0-DF72586EF9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0576" y="1156938"/>
              <a:ext cx="10030848" cy="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23" name="Groep 1222">
              <a:extLst>
                <a:ext uri="{FF2B5EF4-FFF2-40B4-BE49-F238E27FC236}">
                  <a16:creationId xmlns:a16="http://schemas.microsoft.com/office/drawing/2014/main" id="{FC979F3D-8945-45CC-8421-20C8ADCC3CF6}"/>
                </a:ext>
              </a:extLst>
            </p:cNvPr>
            <p:cNvGrpSpPr/>
            <p:nvPr/>
          </p:nvGrpSpPr>
          <p:grpSpPr>
            <a:xfrm>
              <a:off x="2008451" y="821824"/>
              <a:ext cx="8175099" cy="670229"/>
              <a:chOff x="1417371" y="1781008"/>
              <a:chExt cx="9936429" cy="814630"/>
            </a:xfrm>
            <a:solidFill>
              <a:schemeClr val="accent1"/>
            </a:solidFill>
          </p:grpSpPr>
          <p:sp>
            <p:nvSpPr>
              <p:cNvPr id="312" name="Ovaal 311">
                <a:extLst>
                  <a:ext uri="{FF2B5EF4-FFF2-40B4-BE49-F238E27FC236}">
                    <a16:creationId xmlns:a16="http://schemas.microsoft.com/office/drawing/2014/main" id="{ACD84854-30E8-42B7-B3E9-373F0A887669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17" name="Ovaal 316">
                <a:extLst>
                  <a:ext uri="{FF2B5EF4-FFF2-40B4-BE49-F238E27FC236}">
                    <a16:creationId xmlns:a16="http://schemas.microsoft.com/office/drawing/2014/main" id="{CF00D93E-43E8-47F6-9BE4-F883EFC7B0DB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18" name="Ovaal 317">
                <a:extLst>
                  <a:ext uri="{FF2B5EF4-FFF2-40B4-BE49-F238E27FC236}">
                    <a16:creationId xmlns:a16="http://schemas.microsoft.com/office/drawing/2014/main" id="{E25D3BD8-5944-4EAB-8059-8A78E92A3C25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19" name="Ovaal 318">
                <a:extLst>
                  <a:ext uri="{FF2B5EF4-FFF2-40B4-BE49-F238E27FC236}">
                    <a16:creationId xmlns:a16="http://schemas.microsoft.com/office/drawing/2014/main" id="{A2A37495-EDD1-4F49-9E45-754883F19D35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20" name="Ovaal 319">
                <a:extLst>
                  <a:ext uri="{FF2B5EF4-FFF2-40B4-BE49-F238E27FC236}">
                    <a16:creationId xmlns:a16="http://schemas.microsoft.com/office/drawing/2014/main" id="{43C70C69-80F0-43A1-8673-1FAC11F60B39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21" name="Ovaal 320">
                <a:extLst>
                  <a:ext uri="{FF2B5EF4-FFF2-40B4-BE49-F238E27FC236}">
                    <a16:creationId xmlns:a16="http://schemas.microsoft.com/office/drawing/2014/main" id="{F3FE3A49-A920-4212-A1F6-F695C7A3B475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22" name="Ovaal 321">
                <a:extLst>
                  <a:ext uri="{FF2B5EF4-FFF2-40B4-BE49-F238E27FC236}">
                    <a16:creationId xmlns:a16="http://schemas.microsoft.com/office/drawing/2014/main" id="{2E1037EA-4393-4737-9918-D79F30E9DDAE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23" name="Ovaal 322">
                <a:extLst>
                  <a:ext uri="{FF2B5EF4-FFF2-40B4-BE49-F238E27FC236}">
                    <a16:creationId xmlns:a16="http://schemas.microsoft.com/office/drawing/2014/main" id="{4F6F60C9-E5EA-4F9A-BE5E-1C2C1F38A01D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</p:grpSp>
      </p:grpSp>
      <p:grpSp>
        <p:nvGrpSpPr>
          <p:cNvPr id="33" name="Groep 32">
            <a:extLst>
              <a:ext uri="{FF2B5EF4-FFF2-40B4-BE49-F238E27FC236}">
                <a16:creationId xmlns:a16="http://schemas.microsoft.com/office/drawing/2014/main" id="{9DF58742-A5AF-4E4B-88DC-CE37FADE3310}"/>
              </a:ext>
            </a:extLst>
          </p:cNvPr>
          <p:cNvGrpSpPr/>
          <p:nvPr/>
        </p:nvGrpSpPr>
        <p:grpSpPr>
          <a:xfrm>
            <a:off x="1620864" y="1899259"/>
            <a:ext cx="10030848" cy="670230"/>
            <a:chOff x="1275378" y="1839034"/>
            <a:chExt cx="10030848" cy="670230"/>
          </a:xfrm>
        </p:grpSpPr>
        <p:cxnSp>
          <p:nvCxnSpPr>
            <p:cNvPr id="368" name="Rechte verbindingslijn 367">
              <a:extLst>
                <a:ext uri="{FF2B5EF4-FFF2-40B4-BE49-F238E27FC236}">
                  <a16:creationId xmlns:a16="http://schemas.microsoft.com/office/drawing/2014/main" id="{3C3A0760-7D1F-41B0-8C89-450C7167A1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75378" y="2174149"/>
              <a:ext cx="10030848" cy="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2" name="Groep 331">
              <a:extLst>
                <a:ext uri="{FF2B5EF4-FFF2-40B4-BE49-F238E27FC236}">
                  <a16:creationId xmlns:a16="http://schemas.microsoft.com/office/drawing/2014/main" id="{1C451DCC-2FA7-4C14-9B08-515A6EB3F81D}"/>
                </a:ext>
              </a:extLst>
            </p:cNvPr>
            <p:cNvGrpSpPr/>
            <p:nvPr/>
          </p:nvGrpSpPr>
          <p:grpSpPr>
            <a:xfrm>
              <a:off x="2203253" y="1839034"/>
              <a:ext cx="8175099" cy="670230"/>
              <a:chOff x="1417371" y="1781008"/>
              <a:chExt cx="9936429" cy="814631"/>
            </a:xfrm>
            <a:solidFill>
              <a:schemeClr val="accent1"/>
            </a:solidFill>
          </p:grpSpPr>
          <p:sp>
            <p:nvSpPr>
              <p:cNvPr id="333" name="Ovaal 332">
                <a:extLst>
                  <a:ext uri="{FF2B5EF4-FFF2-40B4-BE49-F238E27FC236}">
                    <a16:creationId xmlns:a16="http://schemas.microsoft.com/office/drawing/2014/main" id="{CFFBD406-0E70-46E3-96A1-C095F7A49561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34" name="Ovaal 333">
                <a:extLst>
                  <a:ext uri="{FF2B5EF4-FFF2-40B4-BE49-F238E27FC236}">
                    <a16:creationId xmlns:a16="http://schemas.microsoft.com/office/drawing/2014/main" id="{E36A8F63-F552-48C4-BB49-3A9F1F46C4F7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35" name="Ovaal 334">
                <a:extLst>
                  <a:ext uri="{FF2B5EF4-FFF2-40B4-BE49-F238E27FC236}">
                    <a16:creationId xmlns:a16="http://schemas.microsoft.com/office/drawing/2014/main" id="{FAEA296A-B75D-45F7-B5F3-2FEA6AB3DDE0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36" name="Ovaal 335">
                <a:extLst>
                  <a:ext uri="{FF2B5EF4-FFF2-40B4-BE49-F238E27FC236}">
                    <a16:creationId xmlns:a16="http://schemas.microsoft.com/office/drawing/2014/main" id="{437716E2-B247-4106-9F89-AF4271F5DD6F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37" name="Ovaal 336">
                <a:extLst>
                  <a:ext uri="{FF2B5EF4-FFF2-40B4-BE49-F238E27FC236}">
                    <a16:creationId xmlns:a16="http://schemas.microsoft.com/office/drawing/2014/main" id="{CA3E63FE-1921-4043-80FD-AC4019CD56A3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38" name="Ovaal 337">
                <a:extLst>
                  <a:ext uri="{FF2B5EF4-FFF2-40B4-BE49-F238E27FC236}">
                    <a16:creationId xmlns:a16="http://schemas.microsoft.com/office/drawing/2014/main" id="{B0F58C87-DFFE-4CF9-902C-19AF348974EC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39" name="Ovaal 338">
                <a:extLst>
                  <a:ext uri="{FF2B5EF4-FFF2-40B4-BE49-F238E27FC236}">
                    <a16:creationId xmlns:a16="http://schemas.microsoft.com/office/drawing/2014/main" id="{E25690E4-BDEA-4175-8533-7DAF5DE729E0}"/>
                  </a:ext>
                </a:extLst>
              </p:cNvPr>
              <p:cNvSpPr/>
              <p:nvPr/>
            </p:nvSpPr>
            <p:spPr>
              <a:xfrm>
                <a:off x="1417371" y="1781009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40" name="Ovaal 339">
                <a:extLst>
                  <a:ext uri="{FF2B5EF4-FFF2-40B4-BE49-F238E27FC236}">
                    <a16:creationId xmlns:a16="http://schemas.microsoft.com/office/drawing/2014/main" id="{6488A55F-F5AF-434C-A978-CFDA735B5A1A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2" name="Groep 31">
            <a:extLst>
              <a:ext uri="{FF2B5EF4-FFF2-40B4-BE49-F238E27FC236}">
                <a16:creationId xmlns:a16="http://schemas.microsoft.com/office/drawing/2014/main" id="{8C7B3D19-E65A-4913-A22C-3BA76CF2B259}"/>
              </a:ext>
            </a:extLst>
          </p:cNvPr>
          <p:cNvGrpSpPr/>
          <p:nvPr/>
        </p:nvGrpSpPr>
        <p:grpSpPr>
          <a:xfrm>
            <a:off x="1620864" y="2976695"/>
            <a:ext cx="10030848" cy="670229"/>
            <a:chOff x="2161152" y="2898996"/>
            <a:chExt cx="10030848" cy="670229"/>
          </a:xfrm>
        </p:grpSpPr>
        <p:cxnSp>
          <p:nvCxnSpPr>
            <p:cNvPr id="369" name="Rechte verbindingslijn 368">
              <a:extLst>
                <a:ext uri="{FF2B5EF4-FFF2-40B4-BE49-F238E27FC236}">
                  <a16:creationId xmlns:a16="http://schemas.microsoft.com/office/drawing/2014/main" id="{55CC2DE9-32D2-4343-9FAC-DE91956DBE1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3234110"/>
              <a:ext cx="10030848" cy="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1" name="Groep 340">
              <a:extLst>
                <a:ext uri="{FF2B5EF4-FFF2-40B4-BE49-F238E27FC236}">
                  <a16:creationId xmlns:a16="http://schemas.microsoft.com/office/drawing/2014/main" id="{C3829281-B492-4D9E-A331-6AC67F5425D8}"/>
                </a:ext>
              </a:extLst>
            </p:cNvPr>
            <p:cNvGrpSpPr/>
            <p:nvPr/>
          </p:nvGrpSpPr>
          <p:grpSpPr>
            <a:xfrm>
              <a:off x="3089027" y="2898996"/>
              <a:ext cx="8175099" cy="670229"/>
              <a:chOff x="1417371" y="1781008"/>
              <a:chExt cx="9936429" cy="814630"/>
            </a:xfrm>
          </p:grpSpPr>
          <p:sp>
            <p:nvSpPr>
              <p:cNvPr id="342" name="Ovaal 341">
                <a:extLst>
                  <a:ext uri="{FF2B5EF4-FFF2-40B4-BE49-F238E27FC236}">
                    <a16:creationId xmlns:a16="http://schemas.microsoft.com/office/drawing/2014/main" id="{FD99634E-DBE3-40DA-8D81-CC8DED5B7F4B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3" name="Ovaal 342">
                <a:extLst>
                  <a:ext uri="{FF2B5EF4-FFF2-40B4-BE49-F238E27FC236}">
                    <a16:creationId xmlns:a16="http://schemas.microsoft.com/office/drawing/2014/main" id="{F80166C0-ED8D-46A6-BEC6-236544C0712F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4" name="Ovaal 343">
                <a:extLst>
                  <a:ext uri="{FF2B5EF4-FFF2-40B4-BE49-F238E27FC236}">
                    <a16:creationId xmlns:a16="http://schemas.microsoft.com/office/drawing/2014/main" id="{35951BF3-A530-4444-9593-748CB804B16A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45" name="Ovaal 344">
                <a:extLst>
                  <a:ext uri="{FF2B5EF4-FFF2-40B4-BE49-F238E27FC236}">
                    <a16:creationId xmlns:a16="http://schemas.microsoft.com/office/drawing/2014/main" id="{47217208-094A-4C66-9C76-F9DFDEA8E084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46" name="Ovaal 345">
                <a:extLst>
                  <a:ext uri="{FF2B5EF4-FFF2-40B4-BE49-F238E27FC236}">
                    <a16:creationId xmlns:a16="http://schemas.microsoft.com/office/drawing/2014/main" id="{1AFDAAF7-519C-4251-99F8-CC99B3595386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7" name="Ovaal 346">
                <a:extLst>
                  <a:ext uri="{FF2B5EF4-FFF2-40B4-BE49-F238E27FC236}">
                    <a16:creationId xmlns:a16="http://schemas.microsoft.com/office/drawing/2014/main" id="{63D98E97-B8E9-4021-8D1A-62BFA9302755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48" name="Ovaal 347">
                <a:extLst>
                  <a:ext uri="{FF2B5EF4-FFF2-40B4-BE49-F238E27FC236}">
                    <a16:creationId xmlns:a16="http://schemas.microsoft.com/office/drawing/2014/main" id="{43941A29-6A53-43D1-AD71-FD24B9B3BB8B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9" name="Ovaal 348">
                <a:extLst>
                  <a:ext uri="{FF2B5EF4-FFF2-40B4-BE49-F238E27FC236}">
                    <a16:creationId xmlns:a16="http://schemas.microsoft.com/office/drawing/2014/main" id="{9BFB82B4-9AF7-4279-B479-8716002B618F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1" name="Groep 30">
            <a:extLst>
              <a:ext uri="{FF2B5EF4-FFF2-40B4-BE49-F238E27FC236}">
                <a16:creationId xmlns:a16="http://schemas.microsoft.com/office/drawing/2014/main" id="{47BC65B6-6F4A-442B-A978-6C426C83E153}"/>
              </a:ext>
            </a:extLst>
          </p:cNvPr>
          <p:cNvGrpSpPr/>
          <p:nvPr/>
        </p:nvGrpSpPr>
        <p:grpSpPr>
          <a:xfrm>
            <a:off x="1620864" y="4054130"/>
            <a:ext cx="10030848" cy="670229"/>
            <a:chOff x="2161152" y="3873455"/>
            <a:chExt cx="10030848" cy="670229"/>
          </a:xfrm>
        </p:grpSpPr>
        <p:cxnSp>
          <p:nvCxnSpPr>
            <p:cNvPr id="370" name="Rechte verbindingslijn 369">
              <a:extLst>
                <a:ext uri="{FF2B5EF4-FFF2-40B4-BE49-F238E27FC236}">
                  <a16:creationId xmlns:a16="http://schemas.microsoft.com/office/drawing/2014/main" id="{39A04945-24CE-4EA8-9AA0-F1AA940BE7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4208569"/>
              <a:ext cx="10030848" cy="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0" name="Groep 349">
              <a:extLst>
                <a:ext uri="{FF2B5EF4-FFF2-40B4-BE49-F238E27FC236}">
                  <a16:creationId xmlns:a16="http://schemas.microsoft.com/office/drawing/2014/main" id="{71643A03-6C79-4CCF-A5B2-1AA303690024}"/>
                </a:ext>
              </a:extLst>
            </p:cNvPr>
            <p:cNvGrpSpPr/>
            <p:nvPr/>
          </p:nvGrpSpPr>
          <p:grpSpPr>
            <a:xfrm>
              <a:off x="3089027" y="3873455"/>
              <a:ext cx="8175099" cy="670229"/>
              <a:chOff x="1417371" y="1781008"/>
              <a:chExt cx="9936429" cy="814630"/>
            </a:xfrm>
            <a:solidFill>
              <a:schemeClr val="accent6"/>
            </a:solidFill>
          </p:grpSpPr>
          <p:sp>
            <p:nvSpPr>
              <p:cNvPr id="351" name="Ovaal 350">
                <a:extLst>
                  <a:ext uri="{FF2B5EF4-FFF2-40B4-BE49-F238E27FC236}">
                    <a16:creationId xmlns:a16="http://schemas.microsoft.com/office/drawing/2014/main" id="{2890F379-3BA3-410B-B52F-98A271D3A1DC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52" name="Ovaal 351">
                <a:extLst>
                  <a:ext uri="{FF2B5EF4-FFF2-40B4-BE49-F238E27FC236}">
                    <a16:creationId xmlns:a16="http://schemas.microsoft.com/office/drawing/2014/main" id="{4CCCCED9-1216-4FA9-9093-B2615539B5BE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53" name="Ovaal 352">
                <a:extLst>
                  <a:ext uri="{FF2B5EF4-FFF2-40B4-BE49-F238E27FC236}">
                    <a16:creationId xmlns:a16="http://schemas.microsoft.com/office/drawing/2014/main" id="{2569EA3B-8C9E-4199-8143-ECE28E4ABA80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54" name="Ovaal 353">
                <a:extLst>
                  <a:ext uri="{FF2B5EF4-FFF2-40B4-BE49-F238E27FC236}">
                    <a16:creationId xmlns:a16="http://schemas.microsoft.com/office/drawing/2014/main" id="{D8729B7E-E91B-421A-B5E9-E6456E2CCCF7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55" name="Ovaal 354">
                <a:extLst>
                  <a:ext uri="{FF2B5EF4-FFF2-40B4-BE49-F238E27FC236}">
                    <a16:creationId xmlns:a16="http://schemas.microsoft.com/office/drawing/2014/main" id="{5FCA3F01-DE8F-4534-9C14-F5E5CD9C58F7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56" name="Ovaal 355">
                <a:extLst>
                  <a:ext uri="{FF2B5EF4-FFF2-40B4-BE49-F238E27FC236}">
                    <a16:creationId xmlns:a16="http://schemas.microsoft.com/office/drawing/2014/main" id="{59023F6F-F0C0-4680-9358-8E2F98E031DB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57" name="Ovaal 356">
                <a:extLst>
                  <a:ext uri="{FF2B5EF4-FFF2-40B4-BE49-F238E27FC236}">
                    <a16:creationId xmlns:a16="http://schemas.microsoft.com/office/drawing/2014/main" id="{8FB00AAE-7874-44F2-AC1E-0D2021B599CB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58" name="Ovaal 357">
                <a:extLst>
                  <a:ext uri="{FF2B5EF4-FFF2-40B4-BE49-F238E27FC236}">
                    <a16:creationId xmlns:a16="http://schemas.microsoft.com/office/drawing/2014/main" id="{1C22C0B2-1D64-442D-B1CC-A8BD0EFBFB6C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0" name="Groep 29">
            <a:extLst>
              <a:ext uri="{FF2B5EF4-FFF2-40B4-BE49-F238E27FC236}">
                <a16:creationId xmlns:a16="http://schemas.microsoft.com/office/drawing/2014/main" id="{1A95F407-7DA4-4536-B642-0AD71EE75912}"/>
              </a:ext>
            </a:extLst>
          </p:cNvPr>
          <p:cNvGrpSpPr/>
          <p:nvPr/>
        </p:nvGrpSpPr>
        <p:grpSpPr>
          <a:xfrm>
            <a:off x="1620864" y="5131566"/>
            <a:ext cx="10030848" cy="670229"/>
            <a:chOff x="2161152" y="5131566"/>
            <a:chExt cx="10030848" cy="670229"/>
          </a:xfrm>
        </p:grpSpPr>
        <p:cxnSp>
          <p:nvCxnSpPr>
            <p:cNvPr id="371" name="Rechte verbindingslijn 370">
              <a:extLst>
                <a:ext uri="{FF2B5EF4-FFF2-40B4-BE49-F238E27FC236}">
                  <a16:creationId xmlns:a16="http://schemas.microsoft.com/office/drawing/2014/main" id="{CBE64B30-671D-4B87-8D80-E18617889D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5466680"/>
              <a:ext cx="10030848" cy="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9" name="Groep 358">
              <a:extLst>
                <a:ext uri="{FF2B5EF4-FFF2-40B4-BE49-F238E27FC236}">
                  <a16:creationId xmlns:a16="http://schemas.microsoft.com/office/drawing/2014/main" id="{64AFCFF0-F2D3-4057-BC81-981D08296505}"/>
                </a:ext>
              </a:extLst>
            </p:cNvPr>
            <p:cNvGrpSpPr/>
            <p:nvPr/>
          </p:nvGrpSpPr>
          <p:grpSpPr>
            <a:xfrm>
              <a:off x="3089027" y="5131566"/>
              <a:ext cx="8175099" cy="670229"/>
              <a:chOff x="1417371" y="1781008"/>
              <a:chExt cx="9936429" cy="814630"/>
            </a:xfrm>
            <a:solidFill>
              <a:schemeClr val="accent6"/>
            </a:solidFill>
          </p:grpSpPr>
          <p:sp>
            <p:nvSpPr>
              <p:cNvPr id="360" name="Ovaal 359">
                <a:extLst>
                  <a:ext uri="{FF2B5EF4-FFF2-40B4-BE49-F238E27FC236}">
                    <a16:creationId xmlns:a16="http://schemas.microsoft.com/office/drawing/2014/main" id="{B348B991-627A-46F9-A4DA-119BF5C21868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61" name="Ovaal 360">
                <a:extLst>
                  <a:ext uri="{FF2B5EF4-FFF2-40B4-BE49-F238E27FC236}">
                    <a16:creationId xmlns:a16="http://schemas.microsoft.com/office/drawing/2014/main" id="{4DC33459-9BAB-46E9-B6AF-E187D07E00FE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62" name="Ovaal 361">
                <a:extLst>
                  <a:ext uri="{FF2B5EF4-FFF2-40B4-BE49-F238E27FC236}">
                    <a16:creationId xmlns:a16="http://schemas.microsoft.com/office/drawing/2014/main" id="{531070FA-75D8-45A1-B229-DE232254C31B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63" name="Ovaal 362">
                <a:extLst>
                  <a:ext uri="{FF2B5EF4-FFF2-40B4-BE49-F238E27FC236}">
                    <a16:creationId xmlns:a16="http://schemas.microsoft.com/office/drawing/2014/main" id="{C386CBB9-C0A5-4412-9C2B-180ABDF91AD7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64" name="Ovaal 363">
                <a:extLst>
                  <a:ext uri="{FF2B5EF4-FFF2-40B4-BE49-F238E27FC236}">
                    <a16:creationId xmlns:a16="http://schemas.microsoft.com/office/drawing/2014/main" id="{CD5C35D6-895F-4F0D-9A87-AF3684EA9B0D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65" name="Ovaal 364">
                <a:extLst>
                  <a:ext uri="{FF2B5EF4-FFF2-40B4-BE49-F238E27FC236}">
                    <a16:creationId xmlns:a16="http://schemas.microsoft.com/office/drawing/2014/main" id="{7AFF26D2-A7AD-4F93-A1E6-AD397218E0BF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66" name="Ovaal 365">
                <a:extLst>
                  <a:ext uri="{FF2B5EF4-FFF2-40B4-BE49-F238E27FC236}">
                    <a16:creationId xmlns:a16="http://schemas.microsoft.com/office/drawing/2014/main" id="{D7E81497-DBA2-4B9B-B32C-61D5783D3482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67" name="Ovaal 366">
                <a:extLst>
                  <a:ext uri="{FF2B5EF4-FFF2-40B4-BE49-F238E27FC236}">
                    <a16:creationId xmlns:a16="http://schemas.microsoft.com/office/drawing/2014/main" id="{498BD138-8886-4E38-818E-406910C091E5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</p:grpSp>
      <p:sp>
        <p:nvSpPr>
          <p:cNvPr id="60" name="Rectangle 4">
            <a:extLst>
              <a:ext uri="{FF2B5EF4-FFF2-40B4-BE49-F238E27FC236}">
                <a16:creationId xmlns:a16="http://schemas.microsoft.com/office/drawing/2014/main" id="{069EEF44-30DF-4565-97FC-FDA7DA1F9888}"/>
              </a:ext>
            </a:extLst>
          </p:cNvPr>
          <p:cNvSpPr/>
          <p:nvPr/>
        </p:nvSpPr>
        <p:spPr>
          <a:xfrm>
            <a:off x="4620800" y="6086027"/>
            <a:ext cx="3717022" cy="523220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KERNEL MEMORY</a:t>
            </a:r>
          </a:p>
        </p:txBody>
      </p:sp>
      <p:sp>
        <p:nvSpPr>
          <p:cNvPr id="94" name="Rectangle 4">
            <a:extLst>
              <a:ext uri="{FF2B5EF4-FFF2-40B4-BE49-F238E27FC236}">
                <a16:creationId xmlns:a16="http://schemas.microsoft.com/office/drawing/2014/main" id="{FB063686-ECFF-40CD-9FEC-73D58D29BA76}"/>
              </a:ext>
            </a:extLst>
          </p:cNvPr>
          <p:cNvSpPr/>
          <p:nvPr/>
        </p:nvSpPr>
        <p:spPr>
          <a:xfrm>
            <a:off x="4620800" y="105498"/>
            <a:ext cx="3717022" cy="52322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USER-SPACE</a:t>
            </a:r>
          </a:p>
        </p:txBody>
      </p:sp>
      <p:sp>
        <p:nvSpPr>
          <p:cNvPr id="96" name="Rechthoek 95">
            <a:extLst>
              <a:ext uri="{FF2B5EF4-FFF2-40B4-BE49-F238E27FC236}">
                <a16:creationId xmlns:a16="http://schemas.microsoft.com/office/drawing/2014/main" id="{D882CC09-7453-4572-AF7C-6363101A49BF}"/>
              </a:ext>
            </a:extLst>
          </p:cNvPr>
          <p:cNvSpPr/>
          <p:nvPr/>
        </p:nvSpPr>
        <p:spPr>
          <a:xfrm>
            <a:off x="230258" y="6075051"/>
            <a:ext cx="1867711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/>
            <a:r>
              <a:rPr lang="en-US" sz="2400" b="1" dirty="0"/>
              <a:t>Page tables</a:t>
            </a:r>
            <a:endParaRPr lang="en-US" sz="2400" dirty="0"/>
          </a:p>
        </p:txBody>
      </p:sp>
      <p:sp>
        <p:nvSpPr>
          <p:cNvPr id="97" name="Vrije vorm: vorm 96">
            <a:extLst>
              <a:ext uri="{FF2B5EF4-FFF2-40B4-BE49-F238E27FC236}">
                <a16:creationId xmlns:a16="http://schemas.microsoft.com/office/drawing/2014/main" id="{342FE7E5-402A-430B-83AC-DD7DE18B2835}"/>
              </a:ext>
            </a:extLst>
          </p:cNvPr>
          <p:cNvSpPr/>
          <p:nvPr/>
        </p:nvSpPr>
        <p:spPr>
          <a:xfrm flipH="1" flipV="1">
            <a:off x="540286" y="5059471"/>
            <a:ext cx="1784615" cy="1026555"/>
          </a:xfrm>
          <a:custGeom>
            <a:avLst/>
            <a:gdLst>
              <a:gd name="connsiteX0" fmla="*/ 542605 w 542605"/>
              <a:gd name="connsiteY0" fmla="*/ 0 h 1950098"/>
              <a:gd name="connsiteX1" fmla="*/ 1430 w 542605"/>
              <a:gd name="connsiteY1" fmla="*/ 615821 h 1950098"/>
              <a:gd name="connsiteX2" fmla="*/ 374654 w 542605"/>
              <a:gd name="connsiteY2" fmla="*/ 1334278 h 1950098"/>
              <a:gd name="connsiteX3" fmla="*/ 57413 w 542605"/>
              <a:gd name="connsiteY3" fmla="*/ 746449 h 1950098"/>
              <a:gd name="connsiteX4" fmla="*/ 150719 w 542605"/>
              <a:gd name="connsiteY4" fmla="*/ 1950098 h 1950098"/>
              <a:gd name="connsiteX0" fmla="*/ 566652 w 566652"/>
              <a:gd name="connsiteY0" fmla="*/ 0 h 1950098"/>
              <a:gd name="connsiteX1" fmla="*/ 25477 w 566652"/>
              <a:gd name="connsiteY1" fmla="*/ 615821 h 1950098"/>
              <a:gd name="connsiteX2" fmla="*/ 398701 w 566652"/>
              <a:gd name="connsiteY2" fmla="*/ 1334278 h 1950098"/>
              <a:gd name="connsiteX3" fmla="*/ 6815 w 566652"/>
              <a:gd name="connsiteY3" fmla="*/ 1586204 h 1950098"/>
              <a:gd name="connsiteX4" fmla="*/ 174766 w 566652"/>
              <a:gd name="connsiteY4" fmla="*/ 1950098 h 1950098"/>
              <a:gd name="connsiteX0" fmla="*/ 542662 w 542662"/>
              <a:gd name="connsiteY0" fmla="*/ 0 h 1950098"/>
              <a:gd name="connsiteX1" fmla="*/ 1487 w 542662"/>
              <a:gd name="connsiteY1" fmla="*/ 615821 h 1950098"/>
              <a:gd name="connsiteX2" fmla="*/ 374711 w 542662"/>
              <a:gd name="connsiteY2" fmla="*/ 1334278 h 1950098"/>
              <a:gd name="connsiteX3" fmla="*/ 150776 w 542662"/>
              <a:gd name="connsiteY3" fmla="*/ 1950098 h 1950098"/>
              <a:gd name="connsiteX0" fmla="*/ 628306 w 628306"/>
              <a:gd name="connsiteY0" fmla="*/ 0 h 2174033"/>
              <a:gd name="connsiteX1" fmla="*/ 3156 w 628306"/>
              <a:gd name="connsiteY1" fmla="*/ 839756 h 2174033"/>
              <a:gd name="connsiteX2" fmla="*/ 376380 w 628306"/>
              <a:gd name="connsiteY2" fmla="*/ 1558213 h 2174033"/>
              <a:gd name="connsiteX3" fmla="*/ 152445 w 628306"/>
              <a:gd name="connsiteY3" fmla="*/ 2174033 h 2174033"/>
              <a:gd name="connsiteX0" fmla="*/ 646854 w 646854"/>
              <a:gd name="connsiteY0" fmla="*/ 0 h 2174033"/>
              <a:gd name="connsiteX1" fmla="*/ 3043 w 646854"/>
              <a:gd name="connsiteY1" fmla="*/ 233266 h 2174033"/>
              <a:gd name="connsiteX2" fmla="*/ 394928 w 646854"/>
              <a:gd name="connsiteY2" fmla="*/ 1558213 h 2174033"/>
              <a:gd name="connsiteX3" fmla="*/ 170993 w 646854"/>
              <a:gd name="connsiteY3" fmla="*/ 2174033 h 2174033"/>
              <a:gd name="connsiteX0" fmla="*/ 661420 w 661420"/>
              <a:gd name="connsiteY0" fmla="*/ 0 h 2174033"/>
              <a:gd name="connsiteX1" fmla="*/ 17609 w 661420"/>
              <a:gd name="connsiteY1" fmla="*/ 233266 h 2174033"/>
              <a:gd name="connsiteX2" fmla="*/ 185559 w 661420"/>
              <a:gd name="connsiteY2" fmla="*/ 2174033 h 2174033"/>
              <a:gd name="connsiteX0" fmla="*/ 644306 w 644306"/>
              <a:gd name="connsiteY0" fmla="*/ 0 h 961053"/>
              <a:gd name="connsiteX1" fmla="*/ 495 w 644306"/>
              <a:gd name="connsiteY1" fmla="*/ 233266 h 961053"/>
              <a:gd name="connsiteX2" fmla="*/ 532339 w 644306"/>
              <a:gd name="connsiteY2" fmla="*/ 961053 h 961053"/>
              <a:gd name="connsiteX0" fmla="*/ 656176 w 656176"/>
              <a:gd name="connsiteY0" fmla="*/ 0 h 961053"/>
              <a:gd name="connsiteX1" fmla="*/ 12365 w 656176"/>
              <a:gd name="connsiteY1" fmla="*/ 233266 h 961053"/>
              <a:gd name="connsiteX2" fmla="*/ 544209 w 656176"/>
              <a:gd name="connsiteY2" fmla="*/ 961053 h 961053"/>
              <a:gd name="connsiteX0" fmla="*/ 553609 w 553609"/>
              <a:gd name="connsiteY0" fmla="*/ 0 h 961053"/>
              <a:gd name="connsiteX1" fmla="*/ 49758 w 553609"/>
              <a:gd name="connsiteY1" fmla="*/ 363895 h 961053"/>
              <a:gd name="connsiteX2" fmla="*/ 441642 w 553609"/>
              <a:gd name="connsiteY2" fmla="*/ 961053 h 961053"/>
              <a:gd name="connsiteX0" fmla="*/ 553609 w 553609"/>
              <a:gd name="connsiteY0" fmla="*/ 0 h 961053"/>
              <a:gd name="connsiteX1" fmla="*/ 49758 w 553609"/>
              <a:gd name="connsiteY1" fmla="*/ 363895 h 961053"/>
              <a:gd name="connsiteX2" fmla="*/ 441642 w 553609"/>
              <a:gd name="connsiteY2" fmla="*/ 961053 h 961053"/>
              <a:gd name="connsiteX0" fmla="*/ 111967 w 111967"/>
              <a:gd name="connsiteY0" fmla="*/ 0 h 961053"/>
              <a:gd name="connsiteX1" fmla="*/ 0 w 111967"/>
              <a:gd name="connsiteY1" fmla="*/ 961053 h 961053"/>
              <a:gd name="connsiteX0" fmla="*/ 283959 w 283959"/>
              <a:gd name="connsiteY0" fmla="*/ 0 h 961053"/>
              <a:gd name="connsiteX1" fmla="*/ 171992 w 283959"/>
              <a:gd name="connsiteY1" fmla="*/ 961053 h 961053"/>
              <a:gd name="connsiteX0" fmla="*/ 474484 w 474484"/>
              <a:gd name="connsiteY0" fmla="*/ 0 h 961713"/>
              <a:gd name="connsiteX1" fmla="*/ 362517 w 474484"/>
              <a:gd name="connsiteY1" fmla="*/ 961053 h 961713"/>
              <a:gd name="connsiteX0" fmla="*/ 525036 w 525036"/>
              <a:gd name="connsiteY0" fmla="*/ 0 h 961715"/>
              <a:gd name="connsiteX1" fmla="*/ 151812 w 525036"/>
              <a:gd name="connsiteY1" fmla="*/ 298581 h 961715"/>
              <a:gd name="connsiteX2" fmla="*/ 413069 w 525036"/>
              <a:gd name="connsiteY2" fmla="*/ 961053 h 961715"/>
              <a:gd name="connsiteX0" fmla="*/ 487516 w 487516"/>
              <a:gd name="connsiteY0" fmla="*/ 0 h 962354"/>
              <a:gd name="connsiteX1" fmla="*/ 114292 w 487516"/>
              <a:gd name="connsiteY1" fmla="*/ 298581 h 962354"/>
              <a:gd name="connsiteX2" fmla="*/ 375549 w 487516"/>
              <a:gd name="connsiteY2" fmla="*/ 961053 h 962354"/>
              <a:gd name="connsiteX0" fmla="*/ 728237 w 728237"/>
              <a:gd name="connsiteY0" fmla="*/ 0 h 962746"/>
              <a:gd name="connsiteX1" fmla="*/ 37772 w 728237"/>
              <a:gd name="connsiteY1" fmla="*/ 382557 h 962746"/>
              <a:gd name="connsiteX2" fmla="*/ 616270 w 728237"/>
              <a:gd name="connsiteY2" fmla="*/ 961053 h 962746"/>
              <a:gd name="connsiteX0" fmla="*/ 711744 w 711744"/>
              <a:gd name="connsiteY0" fmla="*/ 0 h 961053"/>
              <a:gd name="connsiteX1" fmla="*/ 21279 w 711744"/>
              <a:gd name="connsiteY1" fmla="*/ 382557 h 961053"/>
              <a:gd name="connsiteX2" fmla="*/ 599777 w 711744"/>
              <a:gd name="connsiteY2" fmla="*/ 961053 h 961053"/>
              <a:gd name="connsiteX0" fmla="*/ 701133 w 1316953"/>
              <a:gd name="connsiteY0" fmla="*/ 0 h 811763"/>
              <a:gd name="connsiteX1" fmla="*/ 10668 w 1316953"/>
              <a:gd name="connsiteY1" fmla="*/ 382557 h 811763"/>
              <a:gd name="connsiteX2" fmla="*/ 1316953 w 1316953"/>
              <a:gd name="connsiteY2" fmla="*/ 811763 h 811763"/>
              <a:gd name="connsiteX0" fmla="*/ 338514 w 954334"/>
              <a:gd name="connsiteY0" fmla="*/ 0 h 811763"/>
              <a:gd name="connsiteX1" fmla="*/ 21274 w 954334"/>
              <a:gd name="connsiteY1" fmla="*/ 522516 h 811763"/>
              <a:gd name="connsiteX2" fmla="*/ 954334 w 954334"/>
              <a:gd name="connsiteY2" fmla="*/ 811763 h 811763"/>
              <a:gd name="connsiteX0" fmla="*/ 895776 w 933098"/>
              <a:gd name="connsiteY0" fmla="*/ 0 h 597159"/>
              <a:gd name="connsiteX1" fmla="*/ 38 w 933098"/>
              <a:gd name="connsiteY1" fmla="*/ 307912 h 597159"/>
              <a:gd name="connsiteX2" fmla="*/ 933098 w 933098"/>
              <a:gd name="connsiteY2" fmla="*/ 597159 h 597159"/>
              <a:gd name="connsiteX0" fmla="*/ 1166353 w 1203675"/>
              <a:gd name="connsiteY0" fmla="*/ 0 h 597159"/>
              <a:gd name="connsiteX1" fmla="*/ 27 w 1203675"/>
              <a:gd name="connsiteY1" fmla="*/ 541177 h 597159"/>
              <a:gd name="connsiteX2" fmla="*/ 1203675 w 1203675"/>
              <a:gd name="connsiteY2" fmla="*/ 597159 h 597159"/>
              <a:gd name="connsiteX0" fmla="*/ 1177800 w 1177800"/>
              <a:gd name="connsiteY0" fmla="*/ 0 h 1156996"/>
              <a:gd name="connsiteX1" fmla="*/ 11474 w 1177800"/>
              <a:gd name="connsiteY1" fmla="*/ 541177 h 1156996"/>
              <a:gd name="connsiteX2" fmla="*/ 636624 w 1177800"/>
              <a:gd name="connsiteY2" fmla="*/ 1156996 h 1156996"/>
              <a:gd name="connsiteX0" fmla="*/ 1223540 w 1223540"/>
              <a:gd name="connsiteY0" fmla="*/ 0 h 1156996"/>
              <a:gd name="connsiteX1" fmla="*/ 10561 w 1223540"/>
              <a:gd name="connsiteY1" fmla="*/ 569169 h 1156996"/>
              <a:gd name="connsiteX2" fmla="*/ 682364 w 1223540"/>
              <a:gd name="connsiteY2" fmla="*/ 1156996 h 1156996"/>
              <a:gd name="connsiteX0" fmla="*/ 1223540 w 1223540"/>
              <a:gd name="connsiteY0" fmla="*/ 0 h 1156996"/>
              <a:gd name="connsiteX1" fmla="*/ 10561 w 1223540"/>
              <a:gd name="connsiteY1" fmla="*/ 569169 h 1156996"/>
              <a:gd name="connsiteX2" fmla="*/ 682364 w 1223540"/>
              <a:gd name="connsiteY2" fmla="*/ 1156996 h 1156996"/>
              <a:gd name="connsiteX0" fmla="*/ 1223540 w 1223540"/>
              <a:gd name="connsiteY0" fmla="*/ 0 h 1156996"/>
              <a:gd name="connsiteX1" fmla="*/ 10561 w 1223540"/>
              <a:gd name="connsiteY1" fmla="*/ 569169 h 1156996"/>
              <a:gd name="connsiteX2" fmla="*/ 682364 w 1223540"/>
              <a:gd name="connsiteY2" fmla="*/ 1156996 h 1156996"/>
              <a:gd name="connsiteX0" fmla="*/ 66131 w 2529412"/>
              <a:gd name="connsiteY0" fmla="*/ 0 h 1623527"/>
              <a:gd name="connsiteX1" fmla="*/ 1857609 w 2529412"/>
              <a:gd name="connsiteY1" fmla="*/ 1035700 h 1623527"/>
              <a:gd name="connsiteX2" fmla="*/ 2529412 w 2529412"/>
              <a:gd name="connsiteY2" fmla="*/ 1623527 h 1623527"/>
              <a:gd name="connsiteX0" fmla="*/ 0 w 2463281"/>
              <a:gd name="connsiteY0" fmla="*/ 0 h 1623527"/>
              <a:gd name="connsiteX1" fmla="*/ 1791478 w 2463281"/>
              <a:gd name="connsiteY1" fmla="*/ 1035700 h 1623527"/>
              <a:gd name="connsiteX2" fmla="*/ 2463281 w 2463281"/>
              <a:gd name="connsiteY2" fmla="*/ 1623527 h 1623527"/>
              <a:gd name="connsiteX0" fmla="*/ 0 w 2763952"/>
              <a:gd name="connsiteY0" fmla="*/ 0 h 1623527"/>
              <a:gd name="connsiteX1" fmla="*/ 2649894 w 2763952"/>
              <a:gd name="connsiteY1" fmla="*/ 755782 h 1623527"/>
              <a:gd name="connsiteX2" fmla="*/ 2463281 w 2763952"/>
              <a:gd name="connsiteY2" fmla="*/ 1623527 h 1623527"/>
              <a:gd name="connsiteX0" fmla="*/ 0 w 2848546"/>
              <a:gd name="connsiteY0" fmla="*/ 0 h 1623527"/>
              <a:gd name="connsiteX1" fmla="*/ 2649894 w 2848546"/>
              <a:gd name="connsiteY1" fmla="*/ 755782 h 1623527"/>
              <a:gd name="connsiteX2" fmla="*/ 2463281 w 2848546"/>
              <a:gd name="connsiteY2" fmla="*/ 1623527 h 1623527"/>
              <a:gd name="connsiteX0" fmla="*/ 606491 w 3261546"/>
              <a:gd name="connsiteY0" fmla="*/ 0 h 1838131"/>
              <a:gd name="connsiteX1" fmla="*/ 3256385 w 3261546"/>
              <a:gd name="connsiteY1" fmla="*/ 755782 h 1838131"/>
              <a:gd name="connsiteX2" fmla="*/ 0 w 3261546"/>
              <a:gd name="connsiteY2" fmla="*/ 1838131 h 1838131"/>
              <a:gd name="connsiteX0" fmla="*/ 606491 w 2164359"/>
              <a:gd name="connsiteY0" fmla="*/ 0 h 1838131"/>
              <a:gd name="connsiteX1" fmla="*/ 2146042 w 2164359"/>
              <a:gd name="connsiteY1" fmla="*/ 662476 h 1838131"/>
              <a:gd name="connsiteX2" fmla="*/ 0 w 2164359"/>
              <a:gd name="connsiteY2" fmla="*/ 1838131 h 1838131"/>
              <a:gd name="connsiteX0" fmla="*/ 606491 w 2164359"/>
              <a:gd name="connsiteY0" fmla="*/ 0 h 1838131"/>
              <a:gd name="connsiteX1" fmla="*/ 2146042 w 2164359"/>
              <a:gd name="connsiteY1" fmla="*/ 662476 h 1838131"/>
              <a:gd name="connsiteX2" fmla="*/ 0 w 2164359"/>
              <a:gd name="connsiteY2" fmla="*/ 1838131 h 1838131"/>
              <a:gd name="connsiteX0" fmla="*/ 606491 w 1458512"/>
              <a:gd name="connsiteY0" fmla="*/ 0 h 1838131"/>
              <a:gd name="connsiteX1" fmla="*/ 1222312 w 1458512"/>
              <a:gd name="connsiteY1" fmla="*/ 559839 h 1838131"/>
              <a:gd name="connsiteX2" fmla="*/ 0 w 1458512"/>
              <a:gd name="connsiteY2" fmla="*/ 1838131 h 1838131"/>
              <a:gd name="connsiteX0" fmla="*/ 606491 w 1511883"/>
              <a:gd name="connsiteY0" fmla="*/ 0 h 1838131"/>
              <a:gd name="connsiteX1" fmla="*/ 1222312 w 1511883"/>
              <a:gd name="connsiteY1" fmla="*/ 559839 h 1838131"/>
              <a:gd name="connsiteX2" fmla="*/ 0 w 1511883"/>
              <a:gd name="connsiteY2" fmla="*/ 1838131 h 1838131"/>
              <a:gd name="connsiteX0" fmla="*/ 606491 w 1401145"/>
              <a:gd name="connsiteY0" fmla="*/ 0 h 1838131"/>
              <a:gd name="connsiteX1" fmla="*/ 1222312 w 1401145"/>
              <a:gd name="connsiteY1" fmla="*/ 559839 h 1838131"/>
              <a:gd name="connsiteX2" fmla="*/ 0 w 1401145"/>
              <a:gd name="connsiteY2" fmla="*/ 1838131 h 1838131"/>
              <a:gd name="connsiteX0" fmla="*/ 606491 w 1224307"/>
              <a:gd name="connsiteY0" fmla="*/ 0 h 1838131"/>
              <a:gd name="connsiteX1" fmla="*/ 1222312 w 1224307"/>
              <a:gd name="connsiteY1" fmla="*/ 559839 h 1838131"/>
              <a:gd name="connsiteX2" fmla="*/ 0 w 1224307"/>
              <a:gd name="connsiteY2" fmla="*/ 1838131 h 1838131"/>
              <a:gd name="connsiteX0" fmla="*/ 606491 w 606491"/>
              <a:gd name="connsiteY0" fmla="*/ 0 h 1838131"/>
              <a:gd name="connsiteX1" fmla="*/ 0 w 606491"/>
              <a:gd name="connsiteY1" fmla="*/ 1838131 h 1838131"/>
              <a:gd name="connsiteX0" fmla="*/ 606491 w 1067009"/>
              <a:gd name="connsiteY0" fmla="*/ 0 h 1838131"/>
              <a:gd name="connsiteX1" fmla="*/ 0 w 1067009"/>
              <a:gd name="connsiteY1" fmla="*/ 1838131 h 1838131"/>
              <a:gd name="connsiteX0" fmla="*/ 326573 w 843023"/>
              <a:gd name="connsiteY0" fmla="*/ 0 h 2034074"/>
              <a:gd name="connsiteX1" fmla="*/ 0 w 843023"/>
              <a:gd name="connsiteY1" fmla="*/ 2034074 h 2034074"/>
              <a:gd name="connsiteX0" fmla="*/ 326573 w 1016474"/>
              <a:gd name="connsiteY0" fmla="*/ 0 h 2034074"/>
              <a:gd name="connsiteX1" fmla="*/ 0 w 1016474"/>
              <a:gd name="connsiteY1" fmla="*/ 2034074 h 2034074"/>
              <a:gd name="connsiteX0" fmla="*/ 541177 w 1184742"/>
              <a:gd name="connsiteY0" fmla="*/ 0 h 1987421"/>
              <a:gd name="connsiteX1" fmla="*/ 0 w 1184742"/>
              <a:gd name="connsiteY1" fmla="*/ 1987421 h 1987421"/>
              <a:gd name="connsiteX0" fmla="*/ 1195731 w 1729260"/>
              <a:gd name="connsiteY0" fmla="*/ 0 h 1979437"/>
              <a:gd name="connsiteX1" fmla="*/ 0 w 1729260"/>
              <a:gd name="connsiteY1" fmla="*/ 1979437 h 1979437"/>
              <a:gd name="connsiteX0" fmla="*/ 1195731 w 1467698"/>
              <a:gd name="connsiteY0" fmla="*/ 0 h 1979437"/>
              <a:gd name="connsiteX1" fmla="*/ 0 w 1467698"/>
              <a:gd name="connsiteY1" fmla="*/ 1979437 h 1979437"/>
              <a:gd name="connsiteX0" fmla="*/ 1195731 w 1529941"/>
              <a:gd name="connsiteY0" fmla="*/ 0 h 1979437"/>
              <a:gd name="connsiteX1" fmla="*/ 0 w 1529941"/>
              <a:gd name="connsiteY1" fmla="*/ 1979437 h 1979437"/>
              <a:gd name="connsiteX0" fmla="*/ 1195731 w 1500883"/>
              <a:gd name="connsiteY0" fmla="*/ 0 h 1979437"/>
              <a:gd name="connsiteX1" fmla="*/ 0 w 1500883"/>
              <a:gd name="connsiteY1" fmla="*/ 1979437 h 1979437"/>
              <a:gd name="connsiteX0" fmla="*/ 1189186 w 1495159"/>
              <a:gd name="connsiteY0" fmla="*/ 0 h 941455"/>
              <a:gd name="connsiteX1" fmla="*/ 0 w 1495159"/>
              <a:gd name="connsiteY1" fmla="*/ 941455 h 941455"/>
              <a:gd name="connsiteX0" fmla="*/ 1189186 w 1546446"/>
              <a:gd name="connsiteY0" fmla="*/ 0 h 941455"/>
              <a:gd name="connsiteX1" fmla="*/ 0 w 1546446"/>
              <a:gd name="connsiteY1" fmla="*/ 941455 h 941455"/>
              <a:gd name="connsiteX0" fmla="*/ 1339734 w 1673659"/>
              <a:gd name="connsiteY0" fmla="*/ 0 h 1029284"/>
              <a:gd name="connsiteX1" fmla="*/ 0 w 1673659"/>
              <a:gd name="connsiteY1" fmla="*/ 1029284 h 1029284"/>
              <a:gd name="connsiteX0" fmla="*/ 1339734 w 1341337"/>
              <a:gd name="connsiteY0" fmla="*/ 0 h 1029284"/>
              <a:gd name="connsiteX1" fmla="*/ 0 w 1341337"/>
              <a:gd name="connsiteY1" fmla="*/ 1029284 h 1029284"/>
              <a:gd name="connsiteX0" fmla="*/ 1955014 w 1955727"/>
              <a:gd name="connsiteY0" fmla="*/ 0 h 1029284"/>
              <a:gd name="connsiteX1" fmla="*/ 0 w 1955727"/>
              <a:gd name="connsiteY1" fmla="*/ 1029284 h 1029284"/>
              <a:gd name="connsiteX0" fmla="*/ 613179 w 675060"/>
              <a:gd name="connsiteY0" fmla="*/ 0 h 1029284"/>
              <a:gd name="connsiteX1" fmla="*/ 0 w 675060"/>
              <a:gd name="connsiteY1" fmla="*/ 1029284 h 1029284"/>
              <a:gd name="connsiteX0" fmla="*/ 613179 w 781323"/>
              <a:gd name="connsiteY0" fmla="*/ 0 h 1029284"/>
              <a:gd name="connsiteX1" fmla="*/ 0 w 781323"/>
              <a:gd name="connsiteY1" fmla="*/ 1029284 h 1029284"/>
              <a:gd name="connsiteX0" fmla="*/ 613179 w 776371"/>
              <a:gd name="connsiteY0" fmla="*/ 0 h 1029284"/>
              <a:gd name="connsiteX1" fmla="*/ 0 w 776371"/>
              <a:gd name="connsiteY1" fmla="*/ 1029284 h 1029284"/>
              <a:gd name="connsiteX0" fmla="*/ 613179 w 811137"/>
              <a:gd name="connsiteY0" fmla="*/ 0 h 1029284"/>
              <a:gd name="connsiteX1" fmla="*/ 0 w 811137"/>
              <a:gd name="connsiteY1" fmla="*/ 1029284 h 1029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11137" h="1029284">
                <a:moveTo>
                  <a:pt x="613179" y="0"/>
                </a:moveTo>
                <a:cubicBezTo>
                  <a:pt x="966221" y="390675"/>
                  <a:pt x="895991" y="504404"/>
                  <a:pt x="0" y="1029284"/>
                </a:cubicBezTo>
              </a:path>
            </a:pathLst>
          </a:custGeom>
          <a:noFill/>
          <a:ln w="5080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98" name="Rechthoek 97">
            <a:extLst>
              <a:ext uri="{FF2B5EF4-FFF2-40B4-BE49-F238E27FC236}">
                <a16:creationId xmlns:a16="http://schemas.microsoft.com/office/drawing/2014/main" id="{6D7B40D3-7368-4B6F-BECD-DED398AF5B32}"/>
              </a:ext>
            </a:extLst>
          </p:cNvPr>
          <p:cNvSpPr/>
          <p:nvPr/>
        </p:nvSpPr>
        <p:spPr>
          <a:xfrm>
            <a:off x="357561" y="2890499"/>
            <a:ext cx="1867711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/>
            <a:r>
              <a:rPr lang="en-US" sz="2400" b="1" dirty="0"/>
              <a:t>Empty row</a:t>
            </a:r>
            <a:endParaRPr lang="en-US" sz="2400" dirty="0"/>
          </a:p>
        </p:txBody>
      </p:sp>
      <p:sp>
        <p:nvSpPr>
          <p:cNvPr id="70" name="Rechthoek 69">
            <a:extLst>
              <a:ext uri="{FF2B5EF4-FFF2-40B4-BE49-F238E27FC236}">
                <a16:creationId xmlns:a16="http://schemas.microsoft.com/office/drawing/2014/main" id="{F36B9436-1E03-4B79-9DEB-936AC3373B69}"/>
              </a:ext>
            </a:extLst>
          </p:cNvPr>
          <p:cNvSpPr/>
          <p:nvPr/>
        </p:nvSpPr>
        <p:spPr>
          <a:xfrm>
            <a:off x="878881" y="334650"/>
            <a:ext cx="2417033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/>
            <a:r>
              <a:rPr lang="en-US" sz="2400" b="1" dirty="0"/>
              <a:t>ION allocations</a:t>
            </a:r>
            <a:endParaRPr lang="en-US" sz="2400" dirty="0"/>
          </a:p>
        </p:txBody>
      </p:sp>
      <p:sp>
        <p:nvSpPr>
          <p:cNvPr id="71" name="Vrije vorm: vorm 70">
            <a:extLst>
              <a:ext uri="{FF2B5EF4-FFF2-40B4-BE49-F238E27FC236}">
                <a16:creationId xmlns:a16="http://schemas.microsoft.com/office/drawing/2014/main" id="{A29DA176-31EE-4D0A-B967-CDE246BEEA1B}"/>
              </a:ext>
            </a:extLst>
          </p:cNvPr>
          <p:cNvSpPr/>
          <p:nvPr/>
        </p:nvSpPr>
        <p:spPr>
          <a:xfrm flipH="1">
            <a:off x="1076324" y="771974"/>
            <a:ext cx="1109413" cy="712950"/>
          </a:xfrm>
          <a:custGeom>
            <a:avLst/>
            <a:gdLst>
              <a:gd name="connsiteX0" fmla="*/ 542605 w 542605"/>
              <a:gd name="connsiteY0" fmla="*/ 0 h 1950098"/>
              <a:gd name="connsiteX1" fmla="*/ 1430 w 542605"/>
              <a:gd name="connsiteY1" fmla="*/ 615821 h 1950098"/>
              <a:gd name="connsiteX2" fmla="*/ 374654 w 542605"/>
              <a:gd name="connsiteY2" fmla="*/ 1334278 h 1950098"/>
              <a:gd name="connsiteX3" fmla="*/ 57413 w 542605"/>
              <a:gd name="connsiteY3" fmla="*/ 746449 h 1950098"/>
              <a:gd name="connsiteX4" fmla="*/ 150719 w 542605"/>
              <a:gd name="connsiteY4" fmla="*/ 1950098 h 1950098"/>
              <a:gd name="connsiteX0" fmla="*/ 566652 w 566652"/>
              <a:gd name="connsiteY0" fmla="*/ 0 h 1950098"/>
              <a:gd name="connsiteX1" fmla="*/ 25477 w 566652"/>
              <a:gd name="connsiteY1" fmla="*/ 615821 h 1950098"/>
              <a:gd name="connsiteX2" fmla="*/ 398701 w 566652"/>
              <a:gd name="connsiteY2" fmla="*/ 1334278 h 1950098"/>
              <a:gd name="connsiteX3" fmla="*/ 6815 w 566652"/>
              <a:gd name="connsiteY3" fmla="*/ 1586204 h 1950098"/>
              <a:gd name="connsiteX4" fmla="*/ 174766 w 566652"/>
              <a:gd name="connsiteY4" fmla="*/ 1950098 h 1950098"/>
              <a:gd name="connsiteX0" fmla="*/ 542662 w 542662"/>
              <a:gd name="connsiteY0" fmla="*/ 0 h 1950098"/>
              <a:gd name="connsiteX1" fmla="*/ 1487 w 542662"/>
              <a:gd name="connsiteY1" fmla="*/ 615821 h 1950098"/>
              <a:gd name="connsiteX2" fmla="*/ 374711 w 542662"/>
              <a:gd name="connsiteY2" fmla="*/ 1334278 h 1950098"/>
              <a:gd name="connsiteX3" fmla="*/ 150776 w 542662"/>
              <a:gd name="connsiteY3" fmla="*/ 1950098 h 1950098"/>
              <a:gd name="connsiteX0" fmla="*/ 628306 w 628306"/>
              <a:gd name="connsiteY0" fmla="*/ 0 h 2174033"/>
              <a:gd name="connsiteX1" fmla="*/ 3156 w 628306"/>
              <a:gd name="connsiteY1" fmla="*/ 839756 h 2174033"/>
              <a:gd name="connsiteX2" fmla="*/ 376380 w 628306"/>
              <a:gd name="connsiteY2" fmla="*/ 1558213 h 2174033"/>
              <a:gd name="connsiteX3" fmla="*/ 152445 w 628306"/>
              <a:gd name="connsiteY3" fmla="*/ 2174033 h 2174033"/>
              <a:gd name="connsiteX0" fmla="*/ 646854 w 646854"/>
              <a:gd name="connsiteY0" fmla="*/ 0 h 2174033"/>
              <a:gd name="connsiteX1" fmla="*/ 3043 w 646854"/>
              <a:gd name="connsiteY1" fmla="*/ 233266 h 2174033"/>
              <a:gd name="connsiteX2" fmla="*/ 394928 w 646854"/>
              <a:gd name="connsiteY2" fmla="*/ 1558213 h 2174033"/>
              <a:gd name="connsiteX3" fmla="*/ 170993 w 646854"/>
              <a:gd name="connsiteY3" fmla="*/ 2174033 h 2174033"/>
              <a:gd name="connsiteX0" fmla="*/ 661420 w 661420"/>
              <a:gd name="connsiteY0" fmla="*/ 0 h 2174033"/>
              <a:gd name="connsiteX1" fmla="*/ 17609 w 661420"/>
              <a:gd name="connsiteY1" fmla="*/ 233266 h 2174033"/>
              <a:gd name="connsiteX2" fmla="*/ 185559 w 661420"/>
              <a:gd name="connsiteY2" fmla="*/ 2174033 h 2174033"/>
              <a:gd name="connsiteX0" fmla="*/ 644306 w 644306"/>
              <a:gd name="connsiteY0" fmla="*/ 0 h 961053"/>
              <a:gd name="connsiteX1" fmla="*/ 495 w 644306"/>
              <a:gd name="connsiteY1" fmla="*/ 233266 h 961053"/>
              <a:gd name="connsiteX2" fmla="*/ 532339 w 644306"/>
              <a:gd name="connsiteY2" fmla="*/ 961053 h 961053"/>
              <a:gd name="connsiteX0" fmla="*/ 656176 w 656176"/>
              <a:gd name="connsiteY0" fmla="*/ 0 h 961053"/>
              <a:gd name="connsiteX1" fmla="*/ 12365 w 656176"/>
              <a:gd name="connsiteY1" fmla="*/ 233266 h 961053"/>
              <a:gd name="connsiteX2" fmla="*/ 544209 w 656176"/>
              <a:gd name="connsiteY2" fmla="*/ 961053 h 961053"/>
              <a:gd name="connsiteX0" fmla="*/ 553609 w 553609"/>
              <a:gd name="connsiteY0" fmla="*/ 0 h 961053"/>
              <a:gd name="connsiteX1" fmla="*/ 49758 w 553609"/>
              <a:gd name="connsiteY1" fmla="*/ 363895 h 961053"/>
              <a:gd name="connsiteX2" fmla="*/ 441642 w 553609"/>
              <a:gd name="connsiteY2" fmla="*/ 961053 h 961053"/>
              <a:gd name="connsiteX0" fmla="*/ 553609 w 553609"/>
              <a:gd name="connsiteY0" fmla="*/ 0 h 961053"/>
              <a:gd name="connsiteX1" fmla="*/ 49758 w 553609"/>
              <a:gd name="connsiteY1" fmla="*/ 363895 h 961053"/>
              <a:gd name="connsiteX2" fmla="*/ 441642 w 553609"/>
              <a:gd name="connsiteY2" fmla="*/ 961053 h 961053"/>
              <a:gd name="connsiteX0" fmla="*/ 111967 w 111967"/>
              <a:gd name="connsiteY0" fmla="*/ 0 h 961053"/>
              <a:gd name="connsiteX1" fmla="*/ 0 w 111967"/>
              <a:gd name="connsiteY1" fmla="*/ 961053 h 961053"/>
              <a:gd name="connsiteX0" fmla="*/ 283959 w 283959"/>
              <a:gd name="connsiteY0" fmla="*/ 0 h 961053"/>
              <a:gd name="connsiteX1" fmla="*/ 171992 w 283959"/>
              <a:gd name="connsiteY1" fmla="*/ 961053 h 961053"/>
              <a:gd name="connsiteX0" fmla="*/ 474484 w 474484"/>
              <a:gd name="connsiteY0" fmla="*/ 0 h 961713"/>
              <a:gd name="connsiteX1" fmla="*/ 362517 w 474484"/>
              <a:gd name="connsiteY1" fmla="*/ 961053 h 961713"/>
              <a:gd name="connsiteX0" fmla="*/ 525036 w 525036"/>
              <a:gd name="connsiteY0" fmla="*/ 0 h 961715"/>
              <a:gd name="connsiteX1" fmla="*/ 151812 w 525036"/>
              <a:gd name="connsiteY1" fmla="*/ 298581 h 961715"/>
              <a:gd name="connsiteX2" fmla="*/ 413069 w 525036"/>
              <a:gd name="connsiteY2" fmla="*/ 961053 h 961715"/>
              <a:gd name="connsiteX0" fmla="*/ 487516 w 487516"/>
              <a:gd name="connsiteY0" fmla="*/ 0 h 962354"/>
              <a:gd name="connsiteX1" fmla="*/ 114292 w 487516"/>
              <a:gd name="connsiteY1" fmla="*/ 298581 h 962354"/>
              <a:gd name="connsiteX2" fmla="*/ 375549 w 487516"/>
              <a:gd name="connsiteY2" fmla="*/ 961053 h 962354"/>
              <a:gd name="connsiteX0" fmla="*/ 728237 w 728237"/>
              <a:gd name="connsiteY0" fmla="*/ 0 h 962746"/>
              <a:gd name="connsiteX1" fmla="*/ 37772 w 728237"/>
              <a:gd name="connsiteY1" fmla="*/ 382557 h 962746"/>
              <a:gd name="connsiteX2" fmla="*/ 616270 w 728237"/>
              <a:gd name="connsiteY2" fmla="*/ 961053 h 962746"/>
              <a:gd name="connsiteX0" fmla="*/ 711744 w 711744"/>
              <a:gd name="connsiteY0" fmla="*/ 0 h 961053"/>
              <a:gd name="connsiteX1" fmla="*/ 21279 w 711744"/>
              <a:gd name="connsiteY1" fmla="*/ 382557 h 961053"/>
              <a:gd name="connsiteX2" fmla="*/ 599777 w 711744"/>
              <a:gd name="connsiteY2" fmla="*/ 961053 h 961053"/>
              <a:gd name="connsiteX0" fmla="*/ 701133 w 1316953"/>
              <a:gd name="connsiteY0" fmla="*/ 0 h 811763"/>
              <a:gd name="connsiteX1" fmla="*/ 10668 w 1316953"/>
              <a:gd name="connsiteY1" fmla="*/ 382557 h 811763"/>
              <a:gd name="connsiteX2" fmla="*/ 1316953 w 1316953"/>
              <a:gd name="connsiteY2" fmla="*/ 811763 h 811763"/>
              <a:gd name="connsiteX0" fmla="*/ 338514 w 954334"/>
              <a:gd name="connsiteY0" fmla="*/ 0 h 811763"/>
              <a:gd name="connsiteX1" fmla="*/ 21274 w 954334"/>
              <a:gd name="connsiteY1" fmla="*/ 522516 h 811763"/>
              <a:gd name="connsiteX2" fmla="*/ 954334 w 954334"/>
              <a:gd name="connsiteY2" fmla="*/ 811763 h 811763"/>
              <a:gd name="connsiteX0" fmla="*/ 895776 w 933098"/>
              <a:gd name="connsiteY0" fmla="*/ 0 h 597159"/>
              <a:gd name="connsiteX1" fmla="*/ 38 w 933098"/>
              <a:gd name="connsiteY1" fmla="*/ 307912 h 597159"/>
              <a:gd name="connsiteX2" fmla="*/ 933098 w 933098"/>
              <a:gd name="connsiteY2" fmla="*/ 597159 h 597159"/>
              <a:gd name="connsiteX0" fmla="*/ 1166353 w 1203675"/>
              <a:gd name="connsiteY0" fmla="*/ 0 h 597159"/>
              <a:gd name="connsiteX1" fmla="*/ 27 w 1203675"/>
              <a:gd name="connsiteY1" fmla="*/ 541177 h 597159"/>
              <a:gd name="connsiteX2" fmla="*/ 1203675 w 1203675"/>
              <a:gd name="connsiteY2" fmla="*/ 597159 h 597159"/>
              <a:gd name="connsiteX0" fmla="*/ 1177800 w 1177800"/>
              <a:gd name="connsiteY0" fmla="*/ 0 h 1156996"/>
              <a:gd name="connsiteX1" fmla="*/ 11474 w 1177800"/>
              <a:gd name="connsiteY1" fmla="*/ 541177 h 1156996"/>
              <a:gd name="connsiteX2" fmla="*/ 636624 w 1177800"/>
              <a:gd name="connsiteY2" fmla="*/ 1156996 h 1156996"/>
              <a:gd name="connsiteX0" fmla="*/ 1223540 w 1223540"/>
              <a:gd name="connsiteY0" fmla="*/ 0 h 1156996"/>
              <a:gd name="connsiteX1" fmla="*/ 10561 w 1223540"/>
              <a:gd name="connsiteY1" fmla="*/ 569169 h 1156996"/>
              <a:gd name="connsiteX2" fmla="*/ 682364 w 1223540"/>
              <a:gd name="connsiteY2" fmla="*/ 1156996 h 1156996"/>
              <a:gd name="connsiteX0" fmla="*/ 1223540 w 1223540"/>
              <a:gd name="connsiteY0" fmla="*/ 0 h 1156996"/>
              <a:gd name="connsiteX1" fmla="*/ 10561 w 1223540"/>
              <a:gd name="connsiteY1" fmla="*/ 569169 h 1156996"/>
              <a:gd name="connsiteX2" fmla="*/ 682364 w 1223540"/>
              <a:gd name="connsiteY2" fmla="*/ 1156996 h 1156996"/>
              <a:gd name="connsiteX0" fmla="*/ 1223540 w 1223540"/>
              <a:gd name="connsiteY0" fmla="*/ 0 h 1156996"/>
              <a:gd name="connsiteX1" fmla="*/ 10561 w 1223540"/>
              <a:gd name="connsiteY1" fmla="*/ 569169 h 1156996"/>
              <a:gd name="connsiteX2" fmla="*/ 682364 w 1223540"/>
              <a:gd name="connsiteY2" fmla="*/ 1156996 h 1156996"/>
              <a:gd name="connsiteX0" fmla="*/ 66131 w 2529412"/>
              <a:gd name="connsiteY0" fmla="*/ 0 h 1623527"/>
              <a:gd name="connsiteX1" fmla="*/ 1857609 w 2529412"/>
              <a:gd name="connsiteY1" fmla="*/ 1035700 h 1623527"/>
              <a:gd name="connsiteX2" fmla="*/ 2529412 w 2529412"/>
              <a:gd name="connsiteY2" fmla="*/ 1623527 h 1623527"/>
              <a:gd name="connsiteX0" fmla="*/ 0 w 2463281"/>
              <a:gd name="connsiteY0" fmla="*/ 0 h 1623527"/>
              <a:gd name="connsiteX1" fmla="*/ 1791478 w 2463281"/>
              <a:gd name="connsiteY1" fmla="*/ 1035700 h 1623527"/>
              <a:gd name="connsiteX2" fmla="*/ 2463281 w 2463281"/>
              <a:gd name="connsiteY2" fmla="*/ 1623527 h 1623527"/>
              <a:gd name="connsiteX0" fmla="*/ 0 w 2763952"/>
              <a:gd name="connsiteY0" fmla="*/ 0 h 1623527"/>
              <a:gd name="connsiteX1" fmla="*/ 2649894 w 2763952"/>
              <a:gd name="connsiteY1" fmla="*/ 755782 h 1623527"/>
              <a:gd name="connsiteX2" fmla="*/ 2463281 w 2763952"/>
              <a:gd name="connsiteY2" fmla="*/ 1623527 h 1623527"/>
              <a:gd name="connsiteX0" fmla="*/ 0 w 2848546"/>
              <a:gd name="connsiteY0" fmla="*/ 0 h 1623527"/>
              <a:gd name="connsiteX1" fmla="*/ 2649894 w 2848546"/>
              <a:gd name="connsiteY1" fmla="*/ 755782 h 1623527"/>
              <a:gd name="connsiteX2" fmla="*/ 2463281 w 2848546"/>
              <a:gd name="connsiteY2" fmla="*/ 1623527 h 1623527"/>
              <a:gd name="connsiteX0" fmla="*/ 606491 w 3261546"/>
              <a:gd name="connsiteY0" fmla="*/ 0 h 1838131"/>
              <a:gd name="connsiteX1" fmla="*/ 3256385 w 3261546"/>
              <a:gd name="connsiteY1" fmla="*/ 755782 h 1838131"/>
              <a:gd name="connsiteX2" fmla="*/ 0 w 3261546"/>
              <a:gd name="connsiteY2" fmla="*/ 1838131 h 1838131"/>
              <a:gd name="connsiteX0" fmla="*/ 606491 w 2164359"/>
              <a:gd name="connsiteY0" fmla="*/ 0 h 1838131"/>
              <a:gd name="connsiteX1" fmla="*/ 2146042 w 2164359"/>
              <a:gd name="connsiteY1" fmla="*/ 662476 h 1838131"/>
              <a:gd name="connsiteX2" fmla="*/ 0 w 2164359"/>
              <a:gd name="connsiteY2" fmla="*/ 1838131 h 1838131"/>
              <a:gd name="connsiteX0" fmla="*/ 606491 w 2164359"/>
              <a:gd name="connsiteY0" fmla="*/ 0 h 1838131"/>
              <a:gd name="connsiteX1" fmla="*/ 2146042 w 2164359"/>
              <a:gd name="connsiteY1" fmla="*/ 662476 h 1838131"/>
              <a:gd name="connsiteX2" fmla="*/ 0 w 2164359"/>
              <a:gd name="connsiteY2" fmla="*/ 1838131 h 1838131"/>
              <a:gd name="connsiteX0" fmla="*/ 606491 w 1458512"/>
              <a:gd name="connsiteY0" fmla="*/ 0 h 1838131"/>
              <a:gd name="connsiteX1" fmla="*/ 1222312 w 1458512"/>
              <a:gd name="connsiteY1" fmla="*/ 559839 h 1838131"/>
              <a:gd name="connsiteX2" fmla="*/ 0 w 1458512"/>
              <a:gd name="connsiteY2" fmla="*/ 1838131 h 1838131"/>
              <a:gd name="connsiteX0" fmla="*/ 606491 w 1511883"/>
              <a:gd name="connsiteY0" fmla="*/ 0 h 1838131"/>
              <a:gd name="connsiteX1" fmla="*/ 1222312 w 1511883"/>
              <a:gd name="connsiteY1" fmla="*/ 559839 h 1838131"/>
              <a:gd name="connsiteX2" fmla="*/ 0 w 1511883"/>
              <a:gd name="connsiteY2" fmla="*/ 1838131 h 1838131"/>
              <a:gd name="connsiteX0" fmla="*/ 606491 w 1401145"/>
              <a:gd name="connsiteY0" fmla="*/ 0 h 1838131"/>
              <a:gd name="connsiteX1" fmla="*/ 1222312 w 1401145"/>
              <a:gd name="connsiteY1" fmla="*/ 559839 h 1838131"/>
              <a:gd name="connsiteX2" fmla="*/ 0 w 1401145"/>
              <a:gd name="connsiteY2" fmla="*/ 1838131 h 1838131"/>
              <a:gd name="connsiteX0" fmla="*/ 606491 w 1224307"/>
              <a:gd name="connsiteY0" fmla="*/ 0 h 1838131"/>
              <a:gd name="connsiteX1" fmla="*/ 1222312 w 1224307"/>
              <a:gd name="connsiteY1" fmla="*/ 559839 h 1838131"/>
              <a:gd name="connsiteX2" fmla="*/ 0 w 1224307"/>
              <a:gd name="connsiteY2" fmla="*/ 1838131 h 1838131"/>
              <a:gd name="connsiteX0" fmla="*/ 606491 w 606491"/>
              <a:gd name="connsiteY0" fmla="*/ 0 h 1838131"/>
              <a:gd name="connsiteX1" fmla="*/ 0 w 606491"/>
              <a:gd name="connsiteY1" fmla="*/ 1838131 h 1838131"/>
              <a:gd name="connsiteX0" fmla="*/ 606491 w 1067009"/>
              <a:gd name="connsiteY0" fmla="*/ 0 h 1838131"/>
              <a:gd name="connsiteX1" fmla="*/ 0 w 1067009"/>
              <a:gd name="connsiteY1" fmla="*/ 1838131 h 1838131"/>
              <a:gd name="connsiteX0" fmla="*/ 326573 w 843023"/>
              <a:gd name="connsiteY0" fmla="*/ 0 h 2034074"/>
              <a:gd name="connsiteX1" fmla="*/ 0 w 843023"/>
              <a:gd name="connsiteY1" fmla="*/ 2034074 h 2034074"/>
              <a:gd name="connsiteX0" fmla="*/ 326573 w 1016474"/>
              <a:gd name="connsiteY0" fmla="*/ 0 h 2034074"/>
              <a:gd name="connsiteX1" fmla="*/ 0 w 1016474"/>
              <a:gd name="connsiteY1" fmla="*/ 2034074 h 2034074"/>
              <a:gd name="connsiteX0" fmla="*/ 541177 w 1184742"/>
              <a:gd name="connsiteY0" fmla="*/ 0 h 1987421"/>
              <a:gd name="connsiteX1" fmla="*/ 0 w 1184742"/>
              <a:gd name="connsiteY1" fmla="*/ 1987421 h 1987421"/>
              <a:gd name="connsiteX0" fmla="*/ 1195731 w 1729260"/>
              <a:gd name="connsiteY0" fmla="*/ 0 h 1979437"/>
              <a:gd name="connsiteX1" fmla="*/ 0 w 1729260"/>
              <a:gd name="connsiteY1" fmla="*/ 1979437 h 1979437"/>
              <a:gd name="connsiteX0" fmla="*/ 1195731 w 1467698"/>
              <a:gd name="connsiteY0" fmla="*/ 0 h 1979437"/>
              <a:gd name="connsiteX1" fmla="*/ 0 w 1467698"/>
              <a:gd name="connsiteY1" fmla="*/ 1979437 h 1979437"/>
              <a:gd name="connsiteX0" fmla="*/ 1195731 w 1529941"/>
              <a:gd name="connsiteY0" fmla="*/ 0 h 1979437"/>
              <a:gd name="connsiteX1" fmla="*/ 0 w 1529941"/>
              <a:gd name="connsiteY1" fmla="*/ 1979437 h 1979437"/>
              <a:gd name="connsiteX0" fmla="*/ 1195731 w 1500883"/>
              <a:gd name="connsiteY0" fmla="*/ 0 h 1979437"/>
              <a:gd name="connsiteX1" fmla="*/ 0 w 1500883"/>
              <a:gd name="connsiteY1" fmla="*/ 1979437 h 1979437"/>
              <a:gd name="connsiteX0" fmla="*/ 1189186 w 1495159"/>
              <a:gd name="connsiteY0" fmla="*/ 0 h 941455"/>
              <a:gd name="connsiteX1" fmla="*/ 0 w 1495159"/>
              <a:gd name="connsiteY1" fmla="*/ 941455 h 941455"/>
              <a:gd name="connsiteX0" fmla="*/ 1189186 w 1546446"/>
              <a:gd name="connsiteY0" fmla="*/ 0 h 941455"/>
              <a:gd name="connsiteX1" fmla="*/ 0 w 1546446"/>
              <a:gd name="connsiteY1" fmla="*/ 941455 h 941455"/>
              <a:gd name="connsiteX0" fmla="*/ 1339734 w 1673659"/>
              <a:gd name="connsiteY0" fmla="*/ 0 h 1029284"/>
              <a:gd name="connsiteX1" fmla="*/ 0 w 1673659"/>
              <a:gd name="connsiteY1" fmla="*/ 1029284 h 1029284"/>
              <a:gd name="connsiteX0" fmla="*/ 1339734 w 1341337"/>
              <a:gd name="connsiteY0" fmla="*/ 0 h 1029284"/>
              <a:gd name="connsiteX1" fmla="*/ 0 w 1341337"/>
              <a:gd name="connsiteY1" fmla="*/ 1029284 h 1029284"/>
              <a:gd name="connsiteX0" fmla="*/ 1955014 w 1955727"/>
              <a:gd name="connsiteY0" fmla="*/ 0 h 1029284"/>
              <a:gd name="connsiteX1" fmla="*/ 0 w 1955727"/>
              <a:gd name="connsiteY1" fmla="*/ 1029284 h 1029284"/>
              <a:gd name="connsiteX0" fmla="*/ 613179 w 675060"/>
              <a:gd name="connsiteY0" fmla="*/ 0 h 1029284"/>
              <a:gd name="connsiteX1" fmla="*/ 0 w 675060"/>
              <a:gd name="connsiteY1" fmla="*/ 1029284 h 1029284"/>
              <a:gd name="connsiteX0" fmla="*/ 613179 w 781323"/>
              <a:gd name="connsiteY0" fmla="*/ 0 h 1029284"/>
              <a:gd name="connsiteX1" fmla="*/ 0 w 781323"/>
              <a:gd name="connsiteY1" fmla="*/ 1029284 h 1029284"/>
              <a:gd name="connsiteX0" fmla="*/ 613179 w 776371"/>
              <a:gd name="connsiteY0" fmla="*/ 0 h 1029284"/>
              <a:gd name="connsiteX1" fmla="*/ 0 w 776371"/>
              <a:gd name="connsiteY1" fmla="*/ 1029284 h 1029284"/>
              <a:gd name="connsiteX0" fmla="*/ 613179 w 811137"/>
              <a:gd name="connsiteY0" fmla="*/ 0 h 1029284"/>
              <a:gd name="connsiteX1" fmla="*/ 0 w 811137"/>
              <a:gd name="connsiteY1" fmla="*/ 1029284 h 1029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11137" h="1029284">
                <a:moveTo>
                  <a:pt x="613179" y="0"/>
                </a:moveTo>
                <a:cubicBezTo>
                  <a:pt x="966221" y="390675"/>
                  <a:pt x="895991" y="504404"/>
                  <a:pt x="0" y="1029284"/>
                </a:cubicBezTo>
              </a:path>
            </a:pathLst>
          </a:custGeom>
          <a:noFill/>
          <a:ln w="5080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67453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96" grpId="0"/>
      <p:bldP spid="97" grpId="0" animBg="1"/>
      <p:bldP spid="98" grpId="0"/>
      <p:bldP spid="70" grpId="0"/>
      <p:bldP spid="7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BA9E4-CE44-4EE3-8CD3-3A349F68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Rowhammer Defenses on ARM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B33D70E-2064-49A0-8426-B9035DC4A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805809" cy="5032374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1"/>
                </a:solidFill>
              </a:rPr>
              <a:t>CATT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Partition memory in </a:t>
            </a:r>
            <a:r>
              <a:rPr lang="en-US" b="1" i="1" dirty="0">
                <a:solidFill>
                  <a:schemeClr val="accent6"/>
                </a:solidFill>
              </a:rPr>
              <a:t>n</a:t>
            </a:r>
            <a:r>
              <a:rPr lang="en-US" b="1" dirty="0">
                <a:solidFill>
                  <a:schemeClr val="accent6"/>
                </a:solidFill>
              </a:rPr>
              <a:t> chunks</a:t>
            </a:r>
            <a:r>
              <a:rPr lang="en-US" dirty="0"/>
              <a:t>, one for each security domain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1 for user-space allocations, 1 for kernel memory</a:t>
            </a:r>
          </a:p>
          <a:p>
            <a:pPr marL="457200" indent="-457200">
              <a:lnSpc>
                <a:spcPct val="100000"/>
              </a:lnSpc>
            </a:pPr>
            <a:endParaRPr lang="en-US" dirty="0"/>
          </a:p>
          <a:p>
            <a:pPr marL="457200" indent="-457200">
              <a:lnSpc>
                <a:spcPct val="100000"/>
              </a:lnSpc>
              <a:buNone/>
            </a:pPr>
            <a:r>
              <a:rPr lang="en-US" dirty="0"/>
              <a:t>CATT is </a:t>
            </a:r>
            <a:r>
              <a:rPr lang="en-US" b="1" dirty="0">
                <a:solidFill>
                  <a:schemeClr val="accent6"/>
                </a:solidFill>
              </a:rPr>
              <a:t>not secure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Double-ownership buffers between kernel and user space</a:t>
            </a:r>
          </a:p>
          <a:p>
            <a:pPr marL="457200" indent="-457200">
              <a:lnSpc>
                <a:spcPct val="100000"/>
              </a:lnSpc>
              <a:buNone/>
            </a:pPr>
            <a:r>
              <a:rPr lang="en-US" dirty="0"/>
              <a:t>CATT is </a:t>
            </a:r>
            <a:r>
              <a:rPr lang="en-US" b="1" dirty="0">
                <a:solidFill>
                  <a:schemeClr val="accent6"/>
                </a:solidFill>
              </a:rPr>
              <a:t>not practical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Android requires as many domains as installed apps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Severe performance penalty for low-memory devices</a:t>
            </a:r>
          </a:p>
        </p:txBody>
      </p:sp>
    </p:spTree>
    <p:extLst>
      <p:ext uri="{BB962C8B-B14F-4D97-AF65-F5344CB8AC3E}">
        <p14:creationId xmlns:p14="http://schemas.microsoft.com/office/powerpoint/2010/main" val="320994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BA9E4-CE44-4EE3-8CD3-3A349F68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Rowhammer Defenses on ARM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B33D70E-2064-49A0-8426-B9035DC4A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805809" cy="5032374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1"/>
                </a:solidFill>
              </a:rPr>
              <a:t>Android ION patches (1/2)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Disable the contiguous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kmalloc</a:t>
            </a:r>
            <a:r>
              <a:rPr lang="en-US" dirty="0"/>
              <a:t>) heap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Reduce ION internal pool sizes to at most 64 KB </a:t>
            </a:r>
            <a:r>
              <a:rPr lang="en-US" sz="2200" dirty="0"/>
              <a:t>(equal the </a:t>
            </a:r>
            <a:r>
              <a:rPr lang="en-US" sz="2200" dirty="0" err="1"/>
              <a:t>rowsize</a:t>
            </a:r>
            <a:r>
              <a:rPr lang="en-US" sz="2200" dirty="0"/>
              <a:t>)</a:t>
            </a:r>
            <a:br>
              <a:rPr lang="en-US" dirty="0"/>
            </a:br>
            <a:endParaRPr lang="en-US" dirty="0"/>
          </a:p>
          <a:p>
            <a:pPr marL="457200" indent="-457200">
              <a:lnSpc>
                <a:spcPct val="100000"/>
              </a:lnSpc>
              <a:buNone/>
            </a:pPr>
            <a:r>
              <a:rPr lang="en-US" dirty="0"/>
              <a:t>No longer guaranteed to get large contiguous chunks</a:t>
            </a:r>
          </a:p>
          <a:p>
            <a:pPr marL="457200" indent="-457200">
              <a:lnSpc>
                <a:spcPct val="100000"/>
              </a:lnSpc>
            </a:pPr>
            <a:r>
              <a:rPr lang="en-US" sz="2800" dirty="0"/>
              <a:t>Complicates scanning for bit flips	</a:t>
            </a:r>
          </a:p>
          <a:p>
            <a:pPr marL="457200" indent="-457200">
              <a:lnSpc>
                <a:spcPct val="100000"/>
              </a:lnSpc>
            </a:pPr>
            <a:r>
              <a:rPr lang="en-US" sz="2800" dirty="0"/>
              <a:t>Complicates memory massaging</a:t>
            </a:r>
          </a:p>
          <a:p>
            <a:pPr marL="457200" indent="-457200">
              <a:lnSpc>
                <a:spcPct val="100000"/>
              </a:lnSpc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2"/>
                </a:solidFill>
              </a:rPr>
              <a:t>Practical</a:t>
            </a:r>
            <a:r>
              <a:rPr lang="en-US" dirty="0"/>
              <a:t>, but </a:t>
            </a:r>
            <a:r>
              <a:rPr lang="en-US" b="1" dirty="0">
                <a:solidFill>
                  <a:schemeClr val="accent6"/>
                </a:solidFill>
              </a:rPr>
              <a:t>not secure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253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BA9E4-CE44-4EE3-8CD3-3A349F68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DRAM Disturbance Errors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9AC3C6B-673B-4CD6-AE3A-B25932F245A6}"/>
              </a:ext>
            </a:extLst>
          </p:cNvPr>
          <p:cNvSpPr/>
          <p:nvPr/>
        </p:nvSpPr>
        <p:spPr>
          <a:xfrm>
            <a:off x="8670206" y="2133696"/>
            <a:ext cx="32931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</a:rPr>
              <a:t>(refresh every 64ms)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B33D70E-2064-49A0-8426-B9035DC4A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32374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None/>
            </a:pPr>
            <a:r>
              <a:rPr lang="en-US" dirty="0"/>
              <a:t>Memory cells (capacitors) have a natural discharge rate</a:t>
            </a:r>
          </a:p>
          <a:p>
            <a:pPr marL="457200" indent="-457200">
              <a:lnSpc>
                <a:spcPct val="100000"/>
              </a:lnSpc>
              <a:buNone/>
            </a:pPr>
            <a:endParaRPr lang="en-US" dirty="0"/>
          </a:p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1"/>
                </a:solidFill>
              </a:rPr>
              <a:t>Activating neighboring cells increases the discharge rate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Victim cell is charged to represent 1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Neighboring cells are accessed frequently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Victim cell leaks charge below a certain threshold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When read, victim cell is interpreted 0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C539A3EC-AF15-4143-A400-674033454014}"/>
              </a:ext>
            </a:extLst>
          </p:cNvPr>
          <p:cNvSpPr/>
          <p:nvPr/>
        </p:nvSpPr>
        <p:spPr>
          <a:xfrm>
            <a:off x="0" y="5628977"/>
            <a:ext cx="12192000" cy="1015663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chemeClr val="bg2"/>
                </a:solidFill>
                <a:latin typeface="+mj-lt"/>
              </a:rPr>
              <a:t>Rowhammer</a:t>
            </a:r>
            <a:endParaRPr lang="en-US" sz="6000" dirty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8996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BA9E4-CE44-4EE3-8CD3-3A349F68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Rowhammer Defenses on ARM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B33D70E-2064-49A0-8426-B9035DC4A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805809" cy="5032374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1"/>
                </a:solidFill>
              </a:rPr>
              <a:t>Android ION patches (2/2)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Better separation of </a:t>
            </a:r>
            <a:r>
              <a:rPr lang="en-US" dirty="0" err="1"/>
              <a:t>highmem</a:t>
            </a:r>
            <a:r>
              <a:rPr lang="en-US" dirty="0"/>
              <a:t> / </a:t>
            </a:r>
            <a:r>
              <a:rPr lang="en-US" dirty="0" err="1"/>
              <a:t>lowmem</a:t>
            </a:r>
            <a:br>
              <a:rPr lang="en-US" dirty="0"/>
            </a:br>
            <a:endParaRPr lang="en-US" dirty="0"/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Get ION allocations (</a:t>
            </a:r>
            <a:r>
              <a:rPr lang="en-US" dirty="0" err="1"/>
              <a:t>highmem</a:t>
            </a:r>
            <a:r>
              <a:rPr lang="en-US" dirty="0"/>
              <a:t>) away from page tables (</a:t>
            </a:r>
            <a:r>
              <a:rPr lang="en-US" dirty="0" err="1"/>
              <a:t>lowmem</a:t>
            </a:r>
            <a:r>
              <a:rPr lang="en-US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2"/>
                </a:solidFill>
              </a:rPr>
              <a:t>Practical</a:t>
            </a:r>
            <a:r>
              <a:rPr lang="en-US" dirty="0"/>
              <a:t>, but </a:t>
            </a:r>
            <a:r>
              <a:rPr lang="en-US" b="1" dirty="0">
                <a:solidFill>
                  <a:schemeClr val="accent6"/>
                </a:solidFill>
              </a:rPr>
              <a:t>not secure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397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87BF93FF-5F28-4F05-A417-7DFAB7EF0D19}"/>
              </a:ext>
            </a:extLst>
          </p:cNvPr>
          <p:cNvSpPr/>
          <p:nvPr/>
        </p:nvSpPr>
        <p:spPr>
          <a:xfrm>
            <a:off x="0" y="2921168"/>
            <a:ext cx="12192000" cy="1015663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chemeClr val="bg2"/>
                </a:solidFill>
                <a:latin typeface="+mj-lt"/>
              </a:rPr>
              <a:t>RAMPAGE</a:t>
            </a:r>
            <a:endParaRPr lang="en-US" sz="6000" dirty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770649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BA9E4-CE44-4EE3-8CD3-3A349F68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Rampage: Rowhammer on Android Oreo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B33D70E-2064-49A0-8426-B9035DC4A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805809" cy="503237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/>
              <a:t>1. </a:t>
            </a:r>
            <a:r>
              <a:rPr lang="en-US" b="1" dirty="0">
                <a:solidFill>
                  <a:schemeClr val="accent1"/>
                </a:solidFill>
              </a:rPr>
              <a:t>Contiguous memory</a:t>
            </a:r>
            <a:r>
              <a:rPr lang="en-US" b="1" dirty="0">
                <a:solidFill>
                  <a:schemeClr val="accent6"/>
                </a:solidFill>
              </a:rPr>
              <a:t> </a:t>
            </a:r>
            <a:r>
              <a:rPr lang="en-US" dirty="0"/>
              <a:t>with the </a:t>
            </a:r>
            <a:r>
              <a:rPr lang="en-US" b="1" dirty="0"/>
              <a:t>ION</a:t>
            </a:r>
            <a:r>
              <a:rPr lang="en-US" dirty="0"/>
              <a:t> </a:t>
            </a:r>
            <a:r>
              <a:rPr lang="en-US" b="1" dirty="0"/>
              <a:t>system heap</a:t>
            </a:r>
            <a:r>
              <a:rPr lang="en-US" dirty="0"/>
              <a:t>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vmalloc</a:t>
            </a:r>
            <a:r>
              <a:rPr lang="en-US" dirty="0"/>
              <a:t>)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Allocate and free ION chunks (defragmentation)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(many) Multiple consecutive 64 KB requests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Timing side-channel (bank conflicts) to verify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2. Getting allocations in </a:t>
            </a:r>
            <a:r>
              <a:rPr lang="en-US" b="1" dirty="0" err="1">
                <a:solidFill>
                  <a:schemeClr val="accent1"/>
                </a:solidFill>
              </a:rPr>
              <a:t>lowmem</a:t>
            </a:r>
            <a:endParaRPr lang="en-US" b="1" dirty="0">
              <a:solidFill>
                <a:schemeClr val="accent1"/>
              </a:solidFill>
            </a:endParaRP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Deplete </a:t>
            </a:r>
            <a:r>
              <a:rPr lang="en-US" dirty="0" err="1"/>
              <a:t>highmem</a:t>
            </a:r>
            <a:r>
              <a:rPr lang="en-US" dirty="0"/>
              <a:t> by using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endParaRPr lang="en-US" dirty="0"/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Monitor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procfs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pagetypeinfo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or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procfs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zoneinfo</a:t>
            </a:r>
            <a:r>
              <a:rPr lang="en-US" dirty="0"/>
              <a:t> to verify</a:t>
            </a:r>
          </a:p>
        </p:txBody>
      </p:sp>
    </p:spTree>
    <p:extLst>
      <p:ext uri="{BB962C8B-B14F-4D97-AF65-F5344CB8AC3E}">
        <p14:creationId xmlns:p14="http://schemas.microsoft.com/office/powerpoint/2010/main" val="70387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BA9E4-CE44-4EE3-8CD3-3A349F68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Rampage Variants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B33D70E-2064-49A0-8426-B9035DC4A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805809" cy="5032374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6"/>
                </a:solidFill>
              </a:rPr>
              <a:t>App-to-App attacks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ION-to-ION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CMA-to-CMA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CMA-to-system</a:t>
            </a:r>
          </a:p>
          <a:p>
            <a:pPr marL="457200" indent="-457200">
              <a:lnSpc>
                <a:spcPct val="100000"/>
              </a:lnSpc>
            </a:pPr>
            <a:endParaRPr lang="en-US" dirty="0"/>
          </a:p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6"/>
                </a:solidFill>
              </a:rPr>
              <a:t>Privilege escalation (Drammer++)</a:t>
            </a:r>
          </a:p>
          <a:p>
            <a:pPr marL="457200" indent="-457200">
              <a:lnSpc>
                <a:spcPct val="100000"/>
              </a:lnSpc>
              <a:buNone/>
            </a:pPr>
            <a:r>
              <a:rPr lang="en-US" dirty="0" err="1"/>
              <a:t>PoC</a:t>
            </a:r>
            <a:r>
              <a:rPr lang="en-US" dirty="0"/>
              <a:t> on LG G4: 64-bit device running Android 7.1</a:t>
            </a:r>
          </a:p>
        </p:txBody>
      </p:sp>
    </p:spTree>
    <p:extLst>
      <p:ext uri="{BB962C8B-B14F-4D97-AF65-F5344CB8AC3E}">
        <p14:creationId xmlns:p14="http://schemas.microsoft.com/office/powerpoint/2010/main" val="5014374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87BF93FF-5F28-4F05-A417-7DFAB7EF0D19}"/>
              </a:ext>
            </a:extLst>
          </p:cNvPr>
          <p:cNvSpPr/>
          <p:nvPr/>
        </p:nvSpPr>
        <p:spPr>
          <a:xfrm>
            <a:off x="0" y="2921168"/>
            <a:ext cx="12192000" cy="1015663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chemeClr val="bg2"/>
                </a:solidFill>
                <a:latin typeface="+mj-lt"/>
              </a:rPr>
              <a:t>GUARDION</a:t>
            </a:r>
            <a:endParaRPr lang="en-US" sz="6000" dirty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32367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BA9E4-CE44-4EE3-8CD3-3A349F68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GuardION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B33D70E-2064-49A0-8426-B9035DC4A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805809" cy="5032374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1"/>
                </a:solidFill>
              </a:rPr>
              <a:t>Fine grained memory isolation for DMA buffers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Focus on Android/ARM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Cache-eviction based Rowhammer is impossible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Allocate physical guard rows for </a:t>
            </a:r>
            <a:r>
              <a:rPr lang="en-US" b="1" dirty="0">
                <a:solidFill>
                  <a:schemeClr val="accent6"/>
                </a:solidFill>
              </a:rPr>
              <a:t>each</a:t>
            </a:r>
            <a:r>
              <a:rPr lang="en-US" dirty="0"/>
              <a:t> DMA allocation</a:t>
            </a:r>
          </a:p>
          <a:p>
            <a:pPr marL="457200" indent="-457200">
              <a:lnSpc>
                <a:spcPct val="10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794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6" name="Rechte verbindingslijn 285">
            <a:extLst>
              <a:ext uri="{FF2B5EF4-FFF2-40B4-BE49-F238E27FC236}">
                <a16:creationId xmlns:a16="http://schemas.microsoft.com/office/drawing/2014/main" id="{BE98A7E9-F41A-4B1A-8673-F7BE4659185E}"/>
              </a:ext>
            </a:extLst>
          </p:cNvPr>
          <p:cNvCxnSpPr>
            <a:cxnSpLocks/>
            <a:stCxn id="83" idx="0"/>
            <a:endCxn id="72" idx="4"/>
          </p:cNvCxnSpPr>
          <p:nvPr/>
        </p:nvCxnSpPr>
        <p:spPr>
          <a:xfrm>
            <a:off x="5044592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Rechte verbindingslijn 371">
            <a:extLst>
              <a:ext uri="{FF2B5EF4-FFF2-40B4-BE49-F238E27FC236}">
                <a16:creationId xmlns:a16="http://schemas.microsoft.com/office/drawing/2014/main" id="{18474522-EC92-4738-AA6F-9FE68A2D87DB}"/>
              </a:ext>
            </a:extLst>
          </p:cNvPr>
          <p:cNvCxnSpPr>
            <a:cxnSpLocks/>
            <a:stCxn id="85" idx="0"/>
            <a:endCxn id="74" idx="4"/>
          </p:cNvCxnSpPr>
          <p:nvPr/>
        </p:nvCxnSpPr>
        <p:spPr>
          <a:xfrm>
            <a:off x="2922327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Rechte verbindingslijn 372">
            <a:extLst>
              <a:ext uri="{FF2B5EF4-FFF2-40B4-BE49-F238E27FC236}">
                <a16:creationId xmlns:a16="http://schemas.microsoft.com/office/drawing/2014/main" id="{FCE5F70F-7C0B-44D4-9192-7752951F75E6}"/>
              </a:ext>
            </a:extLst>
          </p:cNvPr>
          <p:cNvCxnSpPr>
            <a:cxnSpLocks/>
            <a:stCxn id="82" idx="0"/>
            <a:endCxn id="71" idx="4"/>
          </p:cNvCxnSpPr>
          <p:nvPr/>
        </p:nvCxnSpPr>
        <p:spPr>
          <a:xfrm>
            <a:off x="6105724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Rechte verbindingslijn 373">
            <a:extLst>
              <a:ext uri="{FF2B5EF4-FFF2-40B4-BE49-F238E27FC236}">
                <a16:creationId xmlns:a16="http://schemas.microsoft.com/office/drawing/2014/main" id="{4BDC2737-AFF7-4B9E-B831-DB71D145058C}"/>
              </a:ext>
            </a:extLst>
          </p:cNvPr>
          <p:cNvCxnSpPr>
            <a:cxnSpLocks/>
            <a:stCxn id="81" idx="0"/>
            <a:endCxn id="70" idx="4"/>
          </p:cNvCxnSpPr>
          <p:nvPr/>
        </p:nvCxnSpPr>
        <p:spPr>
          <a:xfrm>
            <a:off x="9289121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Rechte verbindingslijn 374">
            <a:extLst>
              <a:ext uri="{FF2B5EF4-FFF2-40B4-BE49-F238E27FC236}">
                <a16:creationId xmlns:a16="http://schemas.microsoft.com/office/drawing/2014/main" id="{6B2697E5-D088-41F4-8F9E-23B640B18738}"/>
              </a:ext>
            </a:extLst>
          </p:cNvPr>
          <p:cNvCxnSpPr>
            <a:cxnSpLocks/>
            <a:stCxn id="84" idx="0"/>
            <a:endCxn id="73" idx="4"/>
          </p:cNvCxnSpPr>
          <p:nvPr/>
        </p:nvCxnSpPr>
        <p:spPr>
          <a:xfrm>
            <a:off x="3983459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Rechte verbindingslijn 375">
            <a:extLst>
              <a:ext uri="{FF2B5EF4-FFF2-40B4-BE49-F238E27FC236}">
                <a16:creationId xmlns:a16="http://schemas.microsoft.com/office/drawing/2014/main" id="{E6D112B8-44A2-4439-9E4E-EB2AE2B106BF}"/>
              </a:ext>
            </a:extLst>
          </p:cNvPr>
          <p:cNvCxnSpPr>
            <a:cxnSpLocks/>
            <a:stCxn id="80" idx="0"/>
            <a:endCxn id="69" idx="4"/>
          </p:cNvCxnSpPr>
          <p:nvPr/>
        </p:nvCxnSpPr>
        <p:spPr>
          <a:xfrm>
            <a:off x="7166857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Rechte verbindingslijn 376">
            <a:extLst>
              <a:ext uri="{FF2B5EF4-FFF2-40B4-BE49-F238E27FC236}">
                <a16:creationId xmlns:a16="http://schemas.microsoft.com/office/drawing/2014/main" id="{68BB16CC-38A5-4316-B1B0-53EEA1BEDD9F}"/>
              </a:ext>
            </a:extLst>
          </p:cNvPr>
          <p:cNvCxnSpPr>
            <a:cxnSpLocks/>
            <a:stCxn id="86" idx="0"/>
            <a:endCxn id="75" idx="4"/>
          </p:cNvCxnSpPr>
          <p:nvPr/>
        </p:nvCxnSpPr>
        <p:spPr>
          <a:xfrm>
            <a:off x="10350251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Rechte verbindingslijn 377">
            <a:extLst>
              <a:ext uri="{FF2B5EF4-FFF2-40B4-BE49-F238E27FC236}">
                <a16:creationId xmlns:a16="http://schemas.microsoft.com/office/drawing/2014/main" id="{E1A9C06B-8401-4DB7-AF6E-B67F3E17E40B}"/>
              </a:ext>
            </a:extLst>
          </p:cNvPr>
          <p:cNvCxnSpPr>
            <a:cxnSpLocks/>
            <a:stCxn id="79" idx="0"/>
          </p:cNvCxnSpPr>
          <p:nvPr/>
        </p:nvCxnSpPr>
        <p:spPr>
          <a:xfrm>
            <a:off x="8227989" y="270800"/>
            <a:ext cx="0" cy="63926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ep 33">
            <a:extLst>
              <a:ext uri="{FF2B5EF4-FFF2-40B4-BE49-F238E27FC236}">
                <a16:creationId xmlns:a16="http://schemas.microsoft.com/office/drawing/2014/main" id="{70FF3975-06FD-41C0-9CA5-8E74F0DA9937}"/>
              </a:ext>
            </a:extLst>
          </p:cNvPr>
          <p:cNvGrpSpPr/>
          <p:nvPr/>
        </p:nvGrpSpPr>
        <p:grpSpPr>
          <a:xfrm>
            <a:off x="1620864" y="1211829"/>
            <a:ext cx="10030848" cy="670229"/>
            <a:chOff x="1080576" y="821824"/>
            <a:chExt cx="10030848" cy="670229"/>
          </a:xfrm>
          <a:solidFill>
            <a:schemeClr val="bg1"/>
          </a:solidFill>
        </p:grpSpPr>
        <p:cxnSp>
          <p:nvCxnSpPr>
            <p:cNvPr id="287" name="Rechte verbindingslijn 286">
              <a:extLst>
                <a:ext uri="{FF2B5EF4-FFF2-40B4-BE49-F238E27FC236}">
                  <a16:creationId xmlns:a16="http://schemas.microsoft.com/office/drawing/2014/main" id="{C821FC1C-4BF0-4D96-B8F0-DF72586EF9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0576" y="1156938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23" name="Groep 1222">
              <a:extLst>
                <a:ext uri="{FF2B5EF4-FFF2-40B4-BE49-F238E27FC236}">
                  <a16:creationId xmlns:a16="http://schemas.microsoft.com/office/drawing/2014/main" id="{FC979F3D-8945-45CC-8421-20C8ADCC3CF6}"/>
                </a:ext>
              </a:extLst>
            </p:cNvPr>
            <p:cNvGrpSpPr/>
            <p:nvPr/>
          </p:nvGrpSpPr>
          <p:grpSpPr>
            <a:xfrm>
              <a:off x="2008451" y="821824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12" name="Ovaal 311">
                <a:extLst>
                  <a:ext uri="{FF2B5EF4-FFF2-40B4-BE49-F238E27FC236}">
                    <a16:creationId xmlns:a16="http://schemas.microsoft.com/office/drawing/2014/main" id="{ACD84854-30E8-42B7-B3E9-373F0A887669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17" name="Ovaal 316">
                <a:extLst>
                  <a:ext uri="{FF2B5EF4-FFF2-40B4-BE49-F238E27FC236}">
                    <a16:creationId xmlns:a16="http://schemas.microsoft.com/office/drawing/2014/main" id="{CF00D93E-43E8-47F6-9BE4-F883EFC7B0DB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18" name="Ovaal 317">
                <a:extLst>
                  <a:ext uri="{FF2B5EF4-FFF2-40B4-BE49-F238E27FC236}">
                    <a16:creationId xmlns:a16="http://schemas.microsoft.com/office/drawing/2014/main" id="{E25D3BD8-5944-4EAB-8059-8A78E92A3C25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19" name="Ovaal 318">
                <a:extLst>
                  <a:ext uri="{FF2B5EF4-FFF2-40B4-BE49-F238E27FC236}">
                    <a16:creationId xmlns:a16="http://schemas.microsoft.com/office/drawing/2014/main" id="{A2A37495-EDD1-4F49-9E45-754883F19D35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20" name="Ovaal 319">
                <a:extLst>
                  <a:ext uri="{FF2B5EF4-FFF2-40B4-BE49-F238E27FC236}">
                    <a16:creationId xmlns:a16="http://schemas.microsoft.com/office/drawing/2014/main" id="{43C70C69-80F0-43A1-8673-1FAC11F60B39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21" name="Ovaal 320">
                <a:extLst>
                  <a:ext uri="{FF2B5EF4-FFF2-40B4-BE49-F238E27FC236}">
                    <a16:creationId xmlns:a16="http://schemas.microsoft.com/office/drawing/2014/main" id="{F3FE3A49-A920-4212-A1F6-F695C7A3B475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22" name="Ovaal 321">
                <a:extLst>
                  <a:ext uri="{FF2B5EF4-FFF2-40B4-BE49-F238E27FC236}">
                    <a16:creationId xmlns:a16="http://schemas.microsoft.com/office/drawing/2014/main" id="{2E1037EA-4393-4737-9918-D79F30E9DDAE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23" name="Ovaal 322">
                <a:extLst>
                  <a:ext uri="{FF2B5EF4-FFF2-40B4-BE49-F238E27FC236}">
                    <a16:creationId xmlns:a16="http://schemas.microsoft.com/office/drawing/2014/main" id="{4F6F60C9-E5EA-4F9A-BE5E-1C2C1F38A01D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</p:grpSp>
      </p:grpSp>
      <p:grpSp>
        <p:nvGrpSpPr>
          <p:cNvPr id="33" name="Groep 32">
            <a:extLst>
              <a:ext uri="{FF2B5EF4-FFF2-40B4-BE49-F238E27FC236}">
                <a16:creationId xmlns:a16="http://schemas.microsoft.com/office/drawing/2014/main" id="{9DF58742-A5AF-4E4B-88DC-CE37FADE3310}"/>
              </a:ext>
            </a:extLst>
          </p:cNvPr>
          <p:cNvGrpSpPr/>
          <p:nvPr/>
        </p:nvGrpSpPr>
        <p:grpSpPr>
          <a:xfrm>
            <a:off x="1620864" y="2152858"/>
            <a:ext cx="10030848" cy="670230"/>
            <a:chOff x="1275378" y="1839034"/>
            <a:chExt cx="10030848" cy="670230"/>
          </a:xfrm>
          <a:solidFill>
            <a:schemeClr val="bg1"/>
          </a:solidFill>
        </p:grpSpPr>
        <p:cxnSp>
          <p:nvCxnSpPr>
            <p:cNvPr id="368" name="Rechte verbindingslijn 367">
              <a:extLst>
                <a:ext uri="{FF2B5EF4-FFF2-40B4-BE49-F238E27FC236}">
                  <a16:creationId xmlns:a16="http://schemas.microsoft.com/office/drawing/2014/main" id="{3C3A0760-7D1F-41B0-8C89-450C7167A1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75378" y="2174149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2" name="Groep 331">
              <a:extLst>
                <a:ext uri="{FF2B5EF4-FFF2-40B4-BE49-F238E27FC236}">
                  <a16:creationId xmlns:a16="http://schemas.microsoft.com/office/drawing/2014/main" id="{1C451DCC-2FA7-4C14-9B08-515A6EB3F81D}"/>
                </a:ext>
              </a:extLst>
            </p:cNvPr>
            <p:cNvGrpSpPr/>
            <p:nvPr/>
          </p:nvGrpSpPr>
          <p:grpSpPr>
            <a:xfrm>
              <a:off x="2203253" y="1839034"/>
              <a:ext cx="8175099" cy="670230"/>
              <a:chOff x="1417371" y="1781008"/>
              <a:chExt cx="9936429" cy="814631"/>
            </a:xfrm>
            <a:grpFill/>
          </p:grpSpPr>
          <p:sp>
            <p:nvSpPr>
              <p:cNvPr id="333" name="Ovaal 332">
                <a:extLst>
                  <a:ext uri="{FF2B5EF4-FFF2-40B4-BE49-F238E27FC236}">
                    <a16:creationId xmlns:a16="http://schemas.microsoft.com/office/drawing/2014/main" id="{CFFBD406-0E70-46E3-96A1-C095F7A49561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34" name="Ovaal 333">
                <a:extLst>
                  <a:ext uri="{FF2B5EF4-FFF2-40B4-BE49-F238E27FC236}">
                    <a16:creationId xmlns:a16="http://schemas.microsoft.com/office/drawing/2014/main" id="{E36A8F63-F552-48C4-BB49-3A9F1F46C4F7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35" name="Ovaal 334">
                <a:extLst>
                  <a:ext uri="{FF2B5EF4-FFF2-40B4-BE49-F238E27FC236}">
                    <a16:creationId xmlns:a16="http://schemas.microsoft.com/office/drawing/2014/main" id="{FAEA296A-B75D-45F7-B5F3-2FEA6AB3DDE0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36" name="Ovaal 335">
                <a:extLst>
                  <a:ext uri="{FF2B5EF4-FFF2-40B4-BE49-F238E27FC236}">
                    <a16:creationId xmlns:a16="http://schemas.microsoft.com/office/drawing/2014/main" id="{437716E2-B247-4106-9F89-AF4271F5DD6F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37" name="Ovaal 336">
                <a:extLst>
                  <a:ext uri="{FF2B5EF4-FFF2-40B4-BE49-F238E27FC236}">
                    <a16:creationId xmlns:a16="http://schemas.microsoft.com/office/drawing/2014/main" id="{CA3E63FE-1921-4043-80FD-AC4019CD56A3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38" name="Ovaal 337">
                <a:extLst>
                  <a:ext uri="{FF2B5EF4-FFF2-40B4-BE49-F238E27FC236}">
                    <a16:creationId xmlns:a16="http://schemas.microsoft.com/office/drawing/2014/main" id="{B0F58C87-DFFE-4CF9-902C-19AF348974EC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39" name="Ovaal 338">
                <a:extLst>
                  <a:ext uri="{FF2B5EF4-FFF2-40B4-BE49-F238E27FC236}">
                    <a16:creationId xmlns:a16="http://schemas.microsoft.com/office/drawing/2014/main" id="{E25690E4-BDEA-4175-8533-7DAF5DE729E0}"/>
                  </a:ext>
                </a:extLst>
              </p:cNvPr>
              <p:cNvSpPr/>
              <p:nvPr/>
            </p:nvSpPr>
            <p:spPr>
              <a:xfrm>
                <a:off x="1417371" y="1781009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0" name="Ovaal 339">
                <a:extLst>
                  <a:ext uri="{FF2B5EF4-FFF2-40B4-BE49-F238E27FC236}">
                    <a16:creationId xmlns:a16="http://schemas.microsoft.com/office/drawing/2014/main" id="{6488A55F-F5AF-434C-A978-CFDA735B5A1A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2" name="Groep 31">
            <a:extLst>
              <a:ext uri="{FF2B5EF4-FFF2-40B4-BE49-F238E27FC236}">
                <a16:creationId xmlns:a16="http://schemas.microsoft.com/office/drawing/2014/main" id="{8C7B3D19-E65A-4913-A22C-3BA76CF2B259}"/>
              </a:ext>
            </a:extLst>
          </p:cNvPr>
          <p:cNvGrpSpPr/>
          <p:nvPr/>
        </p:nvGrpSpPr>
        <p:grpSpPr>
          <a:xfrm>
            <a:off x="1620864" y="3093888"/>
            <a:ext cx="10030848" cy="670229"/>
            <a:chOff x="2161152" y="2898996"/>
            <a:chExt cx="10030848" cy="670229"/>
          </a:xfrm>
          <a:solidFill>
            <a:schemeClr val="bg1"/>
          </a:solidFill>
        </p:grpSpPr>
        <p:cxnSp>
          <p:nvCxnSpPr>
            <p:cNvPr id="369" name="Rechte verbindingslijn 368">
              <a:extLst>
                <a:ext uri="{FF2B5EF4-FFF2-40B4-BE49-F238E27FC236}">
                  <a16:creationId xmlns:a16="http://schemas.microsoft.com/office/drawing/2014/main" id="{55CC2DE9-32D2-4343-9FAC-DE91956DBE1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323411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1" name="Groep 340">
              <a:extLst>
                <a:ext uri="{FF2B5EF4-FFF2-40B4-BE49-F238E27FC236}">
                  <a16:creationId xmlns:a16="http://schemas.microsoft.com/office/drawing/2014/main" id="{C3829281-B492-4D9E-A331-6AC67F5425D8}"/>
                </a:ext>
              </a:extLst>
            </p:cNvPr>
            <p:cNvGrpSpPr/>
            <p:nvPr/>
          </p:nvGrpSpPr>
          <p:grpSpPr>
            <a:xfrm>
              <a:off x="3089027" y="289899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42" name="Ovaal 341">
                <a:extLst>
                  <a:ext uri="{FF2B5EF4-FFF2-40B4-BE49-F238E27FC236}">
                    <a16:creationId xmlns:a16="http://schemas.microsoft.com/office/drawing/2014/main" id="{FD99634E-DBE3-40DA-8D81-CC8DED5B7F4B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3" name="Ovaal 342">
                <a:extLst>
                  <a:ext uri="{FF2B5EF4-FFF2-40B4-BE49-F238E27FC236}">
                    <a16:creationId xmlns:a16="http://schemas.microsoft.com/office/drawing/2014/main" id="{F80166C0-ED8D-46A6-BEC6-236544C0712F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4" name="Ovaal 343">
                <a:extLst>
                  <a:ext uri="{FF2B5EF4-FFF2-40B4-BE49-F238E27FC236}">
                    <a16:creationId xmlns:a16="http://schemas.microsoft.com/office/drawing/2014/main" id="{35951BF3-A530-4444-9593-748CB804B16A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45" name="Ovaal 344">
                <a:extLst>
                  <a:ext uri="{FF2B5EF4-FFF2-40B4-BE49-F238E27FC236}">
                    <a16:creationId xmlns:a16="http://schemas.microsoft.com/office/drawing/2014/main" id="{47217208-094A-4C66-9C76-F9DFDEA8E084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46" name="Ovaal 345">
                <a:extLst>
                  <a:ext uri="{FF2B5EF4-FFF2-40B4-BE49-F238E27FC236}">
                    <a16:creationId xmlns:a16="http://schemas.microsoft.com/office/drawing/2014/main" id="{1AFDAAF7-519C-4251-99F8-CC99B3595386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7" name="Ovaal 346">
                <a:extLst>
                  <a:ext uri="{FF2B5EF4-FFF2-40B4-BE49-F238E27FC236}">
                    <a16:creationId xmlns:a16="http://schemas.microsoft.com/office/drawing/2014/main" id="{63D98E97-B8E9-4021-8D1A-62BFA9302755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48" name="Ovaal 347">
                <a:extLst>
                  <a:ext uri="{FF2B5EF4-FFF2-40B4-BE49-F238E27FC236}">
                    <a16:creationId xmlns:a16="http://schemas.microsoft.com/office/drawing/2014/main" id="{43941A29-6A53-43D1-AD71-FD24B9B3BB8B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9" name="Ovaal 348">
                <a:extLst>
                  <a:ext uri="{FF2B5EF4-FFF2-40B4-BE49-F238E27FC236}">
                    <a16:creationId xmlns:a16="http://schemas.microsoft.com/office/drawing/2014/main" id="{9BFB82B4-9AF7-4279-B479-8716002B618F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1" name="Groep 30">
            <a:extLst>
              <a:ext uri="{FF2B5EF4-FFF2-40B4-BE49-F238E27FC236}">
                <a16:creationId xmlns:a16="http://schemas.microsoft.com/office/drawing/2014/main" id="{47BC65B6-6F4A-442B-A978-6C426C83E153}"/>
              </a:ext>
            </a:extLst>
          </p:cNvPr>
          <p:cNvGrpSpPr/>
          <p:nvPr/>
        </p:nvGrpSpPr>
        <p:grpSpPr>
          <a:xfrm>
            <a:off x="1620864" y="4034916"/>
            <a:ext cx="10030848" cy="670229"/>
            <a:chOff x="2161152" y="3873455"/>
            <a:chExt cx="10030848" cy="670229"/>
          </a:xfrm>
          <a:solidFill>
            <a:schemeClr val="bg1"/>
          </a:solidFill>
        </p:grpSpPr>
        <p:cxnSp>
          <p:nvCxnSpPr>
            <p:cNvPr id="370" name="Rechte verbindingslijn 369">
              <a:extLst>
                <a:ext uri="{FF2B5EF4-FFF2-40B4-BE49-F238E27FC236}">
                  <a16:creationId xmlns:a16="http://schemas.microsoft.com/office/drawing/2014/main" id="{39A04945-24CE-4EA8-9AA0-F1AA940BE7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4208569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0" name="Groep 349">
              <a:extLst>
                <a:ext uri="{FF2B5EF4-FFF2-40B4-BE49-F238E27FC236}">
                  <a16:creationId xmlns:a16="http://schemas.microsoft.com/office/drawing/2014/main" id="{71643A03-6C79-4CCF-A5B2-1AA303690024}"/>
                </a:ext>
              </a:extLst>
            </p:cNvPr>
            <p:cNvGrpSpPr/>
            <p:nvPr/>
          </p:nvGrpSpPr>
          <p:grpSpPr>
            <a:xfrm>
              <a:off x="3089027" y="3873455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51" name="Ovaal 350">
                <a:extLst>
                  <a:ext uri="{FF2B5EF4-FFF2-40B4-BE49-F238E27FC236}">
                    <a16:creationId xmlns:a16="http://schemas.microsoft.com/office/drawing/2014/main" id="{2890F379-3BA3-410B-B52F-98A271D3A1DC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52" name="Ovaal 351">
                <a:extLst>
                  <a:ext uri="{FF2B5EF4-FFF2-40B4-BE49-F238E27FC236}">
                    <a16:creationId xmlns:a16="http://schemas.microsoft.com/office/drawing/2014/main" id="{4CCCCED9-1216-4FA9-9093-B2615539B5BE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3" name="Ovaal 352">
                <a:extLst>
                  <a:ext uri="{FF2B5EF4-FFF2-40B4-BE49-F238E27FC236}">
                    <a16:creationId xmlns:a16="http://schemas.microsoft.com/office/drawing/2014/main" id="{2569EA3B-8C9E-4199-8143-ECE28E4ABA80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4" name="Ovaal 353">
                <a:extLst>
                  <a:ext uri="{FF2B5EF4-FFF2-40B4-BE49-F238E27FC236}">
                    <a16:creationId xmlns:a16="http://schemas.microsoft.com/office/drawing/2014/main" id="{D8729B7E-E91B-421A-B5E9-E6456E2CCCF7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5" name="Ovaal 354">
                <a:extLst>
                  <a:ext uri="{FF2B5EF4-FFF2-40B4-BE49-F238E27FC236}">
                    <a16:creationId xmlns:a16="http://schemas.microsoft.com/office/drawing/2014/main" id="{5FCA3F01-DE8F-4534-9C14-F5E5CD9C58F7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6" name="Ovaal 355">
                <a:extLst>
                  <a:ext uri="{FF2B5EF4-FFF2-40B4-BE49-F238E27FC236}">
                    <a16:creationId xmlns:a16="http://schemas.microsoft.com/office/drawing/2014/main" id="{59023F6F-F0C0-4680-9358-8E2F98E031DB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57" name="Ovaal 356">
                <a:extLst>
                  <a:ext uri="{FF2B5EF4-FFF2-40B4-BE49-F238E27FC236}">
                    <a16:creationId xmlns:a16="http://schemas.microsoft.com/office/drawing/2014/main" id="{8FB00AAE-7874-44F2-AC1E-0D2021B599CB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8" name="Ovaal 357">
                <a:extLst>
                  <a:ext uri="{FF2B5EF4-FFF2-40B4-BE49-F238E27FC236}">
                    <a16:creationId xmlns:a16="http://schemas.microsoft.com/office/drawing/2014/main" id="{1C22C0B2-1D64-442D-B1CC-A8BD0EFBFB6C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0" name="Groep 29">
            <a:extLst>
              <a:ext uri="{FF2B5EF4-FFF2-40B4-BE49-F238E27FC236}">
                <a16:creationId xmlns:a16="http://schemas.microsoft.com/office/drawing/2014/main" id="{1A95F407-7DA4-4536-B642-0AD71EE75912}"/>
              </a:ext>
            </a:extLst>
          </p:cNvPr>
          <p:cNvGrpSpPr/>
          <p:nvPr/>
        </p:nvGrpSpPr>
        <p:grpSpPr>
          <a:xfrm>
            <a:off x="1620864" y="4975944"/>
            <a:ext cx="10030848" cy="670229"/>
            <a:chOff x="2161152" y="5131566"/>
            <a:chExt cx="10030848" cy="670229"/>
          </a:xfrm>
          <a:solidFill>
            <a:schemeClr val="bg1"/>
          </a:solidFill>
        </p:grpSpPr>
        <p:cxnSp>
          <p:nvCxnSpPr>
            <p:cNvPr id="371" name="Rechte verbindingslijn 370">
              <a:extLst>
                <a:ext uri="{FF2B5EF4-FFF2-40B4-BE49-F238E27FC236}">
                  <a16:creationId xmlns:a16="http://schemas.microsoft.com/office/drawing/2014/main" id="{CBE64B30-671D-4B87-8D80-E18617889D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546668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9" name="Groep 358">
              <a:extLst>
                <a:ext uri="{FF2B5EF4-FFF2-40B4-BE49-F238E27FC236}">
                  <a16:creationId xmlns:a16="http://schemas.microsoft.com/office/drawing/2014/main" id="{64AFCFF0-F2D3-4057-BC81-981D08296505}"/>
                </a:ext>
              </a:extLst>
            </p:cNvPr>
            <p:cNvGrpSpPr/>
            <p:nvPr/>
          </p:nvGrpSpPr>
          <p:grpSpPr>
            <a:xfrm>
              <a:off x="3089027" y="513156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60" name="Ovaal 359">
                <a:extLst>
                  <a:ext uri="{FF2B5EF4-FFF2-40B4-BE49-F238E27FC236}">
                    <a16:creationId xmlns:a16="http://schemas.microsoft.com/office/drawing/2014/main" id="{B348B991-627A-46F9-A4DA-119BF5C21868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1" name="Ovaal 360">
                <a:extLst>
                  <a:ext uri="{FF2B5EF4-FFF2-40B4-BE49-F238E27FC236}">
                    <a16:creationId xmlns:a16="http://schemas.microsoft.com/office/drawing/2014/main" id="{4DC33459-9BAB-46E9-B6AF-E187D07E00FE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2" name="Ovaal 361">
                <a:extLst>
                  <a:ext uri="{FF2B5EF4-FFF2-40B4-BE49-F238E27FC236}">
                    <a16:creationId xmlns:a16="http://schemas.microsoft.com/office/drawing/2014/main" id="{531070FA-75D8-45A1-B229-DE232254C31B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63" name="Ovaal 362">
                <a:extLst>
                  <a:ext uri="{FF2B5EF4-FFF2-40B4-BE49-F238E27FC236}">
                    <a16:creationId xmlns:a16="http://schemas.microsoft.com/office/drawing/2014/main" id="{C386CBB9-C0A5-4412-9C2B-180ABDF91AD7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4" name="Ovaal 363">
                <a:extLst>
                  <a:ext uri="{FF2B5EF4-FFF2-40B4-BE49-F238E27FC236}">
                    <a16:creationId xmlns:a16="http://schemas.microsoft.com/office/drawing/2014/main" id="{CD5C35D6-895F-4F0D-9A87-AF3684EA9B0D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5" name="Ovaal 364">
                <a:extLst>
                  <a:ext uri="{FF2B5EF4-FFF2-40B4-BE49-F238E27FC236}">
                    <a16:creationId xmlns:a16="http://schemas.microsoft.com/office/drawing/2014/main" id="{7AFF26D2-A7AD-4F93-A1E6-AD397218E0BF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66" name="Ovaal 365">
                <a:extLst>
                  <a:ext uri="{FF2B5EF4-FFF2-40B4-BE49-F238E27FC236}">
                    <a16:creationId xmlns:a16="http://schemas.microsoft.com/office/drawing/2014/main" id="{D7E81497-DBA2-4B9B-B32C-61D5783D3482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7" name="Ovaal 366">
                <a:extLst>
                  <a:ext uri="{FF2B5EF4-FFF2-40B4-BE49-F238E27FC236}">
                    <a16:creationId xmlns:a16="http://schemas.microsoft.com/office/drawing/2014/main" id="{498BD138-8886-4E38-818E-406910C091E5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65" name="Groep 64">
            <a:extLst>
              <a:ext uri="{FF2B5EF4-FFF2-40B4-BE49-F238E27FC236}">
                <a16:creationId xmlns:a16="http://schemas.microsoft.com/office/drawing/2014/main" id="{2B210771-5EA5-4DA4-97F6-D0641AC2E3D5}"/>
              </a:ext>
            </a:extLst>
          </p:cNvPr>
          <p:cNvGrpSpPr/>
          <p:nvPr/>
        </p:nvGrpSpPr>
        <p:grpSpPr>
          <a:xfrm>
            <a:off x="1620864" y="5916972"/>
            <a:ext cx="10030848" cy="670229"/>
            <a:chOff x="2161152" y="5131566"/>
            <a:chExt cx="10030848" cy="670229"/>
          </a:xfrm>
          <a:solidFill>
            <a:schemeClr val="bg1"/>
          </a:solidFill>
        </p:grpSpPr>
        <p:cxnSp>
          <p:nvCxnSpPr>
            <p:cNvPr id="66" name="Rechte verbindingslijn 65">
              <a:extLst>
                <a:ext uri="{FF2B5EF4-FFF2-40B4-BE49-F238E27FC236}">
                  <a16:creationId xmlns:a16="http://schemas.microsoft.com/office/drawing/2014/main" id="{C61B5C0B-128D-4D59-B36E-BCFCF6C5E7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546668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ep 66">
              <a:extLst>
                <a:ext uri="{FF2B5EF4-FFF2-40B4-BE49-F238E27FC236}">
                  <a16:creationId xmlns:a16="http://schemas.microsoft.com/office/drawing/2014/main" id="{DE6D961A-C6EA-4C57-8E4F-74D1DBDD5B80}"/>
                </a:ext>
              </a:extLst>
            </p:cNvPr>
            <p:cNvGrpSpPr/>
            <p:nvPr/>
          </p:nvGrpSpPr>
          <p:grpSpPr>
            <a:xfrm>
              <a:off x="3089027" y="513156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68" name="Ovaal 67">
                <a:extLst>
                  <a:ext uri="{FF2B5EF4-FFF2-40B4-BE49-F238E27FC236}">
                    <a16:creationId xmlns:a16="http://schemas.microsoft.com/office/drawing/2014/main" id="{E63A1892-8757-4F8E-9D35-CD7D88E48E33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69" name="Ovaal 68">
                <a:extLst>
                  <a:ext uri="{FF2B5EF4-FFF2-40B4-BE49-F238E27FC236}">
                    <a16:creationId xmlns:a16="http://schemas.microsoft.com/office/drawing/2014/main" id="{26ED2D75-599C-43DA-AEF5-FBC15C4ED2D3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0" name="Ovaal 69">
                <a:extLst>
                  <a:ext uri="{FF2B5EF4-FFF2-40B4-BE49-F238E27FC236}">
                    <a16:creationId xmlns:a16="http://schemas.microsoft.com/office/drawing/2014/main" id="{CF8FB337-FE79-4B15-8C59-320E472466E2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71" name="Ovaal 70">
                <a:extLst>
                  <a:ext uri="{FF2B5EF4-FFF2-40B4-BE49-F238E27FC236}">
                    <a16:creationId xmlns:a16="http://schemas.microsoft.com/office/drawing/2014/main" id="{C44B7553-A133-4CDD-8EF9-C925D28515F4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ACEEB5B3-C12D-4C26-B2E0-EECB6067E386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3" name="Ovaal 72">
                <a:extLst>
                  <a:ext uri="{FF2B5EF4-FFF2-40B4-BE49-F238E27FC236}">
                    <a16:creationId xmlns:a16="http://schemas.microsoft.com/office/drawing/2014/main" id="{BC7329A3-AB32-4E05-B6EE-3E4A327B9670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74" name="Ovaal 73">
                <a:extLst>
                  <a:ext uri="{FF2B5EF4-FFF2-40B4-BE49-F238E27FC236}">
                    <a16:creationId xmlns:a16="http://schemas.microsoft.com/office/drawing/2014/main" id="{5FC1B7E9-DC12-4662-BE34-AFD5D36CB609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CEEB10FD-BC08-4BC1-9272-A10B4395D422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76" name="Groep 75">
            <a:extLst>
              <a:ext uri="{FF2B5EF4-FFF2-40B4-BE49-F238E27FC236}">
                <a16:creationId xmlns:a16="http://schemas.microsoft.com/office/drawing/2014/main" id="{E2DEB8AF-DAFB-4D88-A055-FE7424C4788E}"/>
              </a:ext>
            </a:extLst>
          </p:cNvPr>
          <p:cNvGrpSpPr/>
          <p:nvPr/>
        </p:nvGrpSpPr>
        <p:grpSpPr>
          <a:xfrm>
            <a:off x="1620864" y="270800"/>
            <a:ext cx="10030848" cy="670229"/>
            <a:chOff x="2161152" y="5131566"/>
            <a:chExt cx="10030848" cy="670229"/>
          </a:xfrm>
          <a:solidFill>
            <a:schemeClr val="bg1"/>
          </a:solidFill>
        </p:grpSpPr>
        <p:cxnSp>
          <p:nvCxnSpPr>
            <p:cNvPr id="77" name="Rechte verbindingslijn 76">
              <a:extLst>
                <a:ext uri="{FF2B5EF4-FFF2-40B4-BE49-F238E27FC236}">
                  <a16:creationId xmlns:a16="http://schemas.microsoft.com/office/drawing/2014/main" id="{07860522-2461-49C3-9DAD-B1E548EC86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546668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Groep 77">
              <a:extLst>
                <a:ext uri="{FF2B5EF4-FFF2-40B4-BE49-F238E27FC236}">
                  <a16:creationId xmlns:a16="http://schemas.microsoft.com/office/drawing/2014/main" id="{CA4FC02C-FDB7-4995-952F-D25081862BBA}"/>
                </a:ext>
              </a:extLst>
            </p:cNvPr>
            <p:cNvGrpSpPr/>
            <p:nvPr/>
          </p:nvGrpSpPr>
          <p:grpSpPr>
            <a:xfrm>
              <a:off x="3089027" y="513156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79" name="Ovaal 78">
                <a:extLst>
                  <a:ext uri="{FF2B5EF4-FFF2-40B4-BE49-F238E27FC236}">
                    <a16:creationId xmlns:a16="http://schemas.microsoft.com/office/drawing/2014/main" id="{1808DF97-07ED-4E5B-981F-0451F5243C2D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0" name="Ovaal 79">
                <a:extLst>
                  <a:ext uri="{FF2B5EF4-FFF2-40B4-BE49-F238E27FC236}">
                    <a16:creationId xmlns:a16="http://schemas.microsoft.com/office/drawing/2014/main" id="{3E19D773-E04A-4398-A4A6-AE9817FA9C25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1" name="Ovaal 80">
                <a:extLst>
                  <a:ext uri="{FF2B5EF4-FFF2-40B4-BE49-F238E27FC236}">
                    <a16:creationId xmlns:a16="http://schemas.microsoft.com/office/drawing/2014/main" id="{878FB4BC-03A6-4F7A-8D4D-98F4D815110C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2" name="Ovaal 81">
                <a:extLst>
                  <a:ext uri="{FF2B5EF4-FFF2-40B4-BE49-F238E27FC236}">
                    <a16:creationId xmlns:a16="http://schemas.microsoft.com/office/drawing/2014/main" id="{9EE4A68F-1BA3-42EA-89EA-56B0BBE1C999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3" name="Ovaal 82">
                <a:extLst>
                  <a:ext uri="{FF2B5EF4-FFF2-40B4-BE49-F238E27FC236}">
                    <a16:creationId xmlns:a16="http://schemas.microsoft.com/office/drawing/2014/main" id="{C657FA8E-06D9-4568-888C-A83404A84924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4" name="Ovaal 83">
                <a:extLst>
                  <a:ext uri="{FF2B5EF4-FFF2-40B4-BE49-F238E27FC236}">
                    <a16:creationId xmlns:a16="http://schemas.microsoft.com/office/drawing/2014/main" id="{FF9BC08E-7294-425C-86AF-92DC829D2E82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5" name="Ovaal 84">
                <a:extLst>
                  <a:ext uri="{FF2B5EF4-FFF2-40B4-BE49-F238E27FC236}">
                    <a16:creationId xmlns:a16="http://schemas.microsoft.com/office/drawing/2014/main" id="{CD4CABC8-889A-4B6B-B6BD-41154CA8BF1C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6" name="Ovaal 85">
                <a:extLst>
                  <a:ext uri="{FF2B5EF4-FFF2-40B4-BE49-F238E27FC236}">
                    <a16:creationId xmlns:a16="http://schemas.microsoft.com/office/drawing/2014/main" id="{173750C8-1A9F-4154-A57E-51346C74B9C7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sp>
        <p:nvSpPr>
          <p:cNvPr id="105" name="Rectangle 4">
            <a:extLst>
              <a:ext uri="{FF2B5EF4-FFF2-40B4-BE49-F238E27FC236}">
                <a16:creationId xmlns:a16="http://schemas.microsoft.com/office/drawing/2014/main" id="{E84BFB71-4791-4554-ABEF-98E4D32D32A2}"/>
              </a:ext>
            </a:extLst>
          </p:cNvPr>
          <p:cNvSpPr/>
          <p:nvPr/>
        </p:nvSpPr>
        <p:spPr>
          <a:xfrm>
            <a:off x="66681" y="856166"/>
            <a:ext cx="1994959" cy="523220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Request 1</a:t>
            </a:r>
          </a:p>
        </p:txBody>
      </p:sp>
    </p:spTree>
    <p:extLst>
      <p:ext uri="{BB962C8B-B14F-4D97-AF65-F5344CB8AC3E}">
        <p14:creationId xmlns:p14="http://schemas.microsoft.com/office/powerpoint/2010/main" val="101140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6" name="Rechte verbindingslijn 285">
            <a:extLst>
              <a:ext uri="{FF2B5EF4-FFF2-40B4-BE49-F238E27FC236}">
                <a16:creationId xmlns:a16="http://schemas.microsoft.com/office/drawing/2014/main" id="{BE98A7E9-F41A-4B1A-8673-F7BE4659185E}"/>
              </a:ext>
            </a:extLst>
          </p:cNvPr>
          <p:cNvCxnSpPr>
            <a:cxnSpLocks/>
            <a:stCxn id="83" idx="0"/>
            <a:endCxn id="72" idx="4"/>
          </p:cNvCxnSpPr>
          <p:nvPr/>
        </p:nvCxnSpPr>
        <p:spPr>
          <a:xfrm>
            <a:off x="5044592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Rechte verbindingslijn 371">
            <a:extLst>
              <a:ext uri="{FF2B5EF4-FFF2-40B4-BE49-F238E27FC236}">
                <a16:creationId xmlns:a16="http://schemas.microsoft.com/office/drawing/2014/main" id="{18474522-EC92-4738-AA6F-9FE68A2D87DB}"/>
              </a:ext>
            </a:extLst>
          </p:cNvPr>
          <p:cNvCxnSpPr>
            <a:cxnSpLocks/>
            <a:stCxn id="85" idx="0"/>
            <a:endCxn id="74" idx="4"/>
          </p:cNvCxnSpPr>
          <p:nvPr/>
        </p:nvCxnSpPr>
        <p:spPr>
          <a:xfrm>
            <a:off x="2922327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Rechte verbindingslijn 372">
            <a:extLst>
              <a:ext uri="{FF2B5EF4-FFF2-40B4-BE49-F238E27FC236}">
                <a16:creationId xmlns:a16="http://schemas.microsoft.com/office/drawing/2014/main" id="{FCE5F70F-7C0B-44D4-9192-7752951F75E6}"/>
              </a:ext>
            </a:extLst>
          </p:cNvPr>
          <p:cNvCxnSpPr>
            <a:cxnSpLocks/>
            <a:stCxn id="82" idx="0"/>
            <a:endCxn id="71" idx="4"/>
          </p:cNvCxnSpPr>
          <p:nvPr/>
        </p:nvCxnSpPr>
        <p:spPr>
          <a:xfrm>
            <a:off x="6105724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Rechte verbindingslijn 373">
            <a:extLst>
              <a:ext uri="{FF2B5EF4-FFF2-40B4-BE49-F238E27FC236}">
                <a16:creationId xmlns:a16="http://schemas.microsoft.com/office/drawing/2014/main" id="{4BDC2737-AFF7-4B9E-B831-DB71D145058C}"/>
              </a:ext>
            </a:extLst>
          </p:cNvPr>
          <p:cNvCxnSpPr>
            <a:cxnSpLocks/>
            <a:stCxn id="81" idx="0"/>
            <a:endCxn id="70" idx="4"/>
          </p:cNvCxnSpPr>
          <p:nvPr/>
        </p:nvCxnSpPr>
        <p:spPr>
          <a:xfrm>
            <a:off x="9289121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Rechte verbindingslijn 374">
            <a:extLst>
              <a:ext uri="{FF2B5EF4-FFF2-40B4-BE49-F238E27FC236}">
                <a16:creationId xmlns:a16="http://schemas.microsoft.com/office/drawing/2014/main" id="{6B2697E5-D088-41F4-8F9E-23B640B18738}"/>
              </a:ext>
            </a:extLst>
          </p:cNvPr>
          <p:cNvCxnSpPr>
            <a:cxnSpLocks/>
            <a:stCxn id="84" idx="0"/>
            <a:endCxn id="73" idx="4"/>
          </p:cNvCxnSpPr>
          <p:nvPr/>
        </p:nvCxnSpPr>
        <p:spPr>
          <a:xfrm>
            <a:off x="3983459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Rechte verbindingslijn 375">
            <a:extLst>
              <a:ext uri="{FF2B5EF4-FFF2-40B4-BE49-F238E27FC236}">
                <a16:creationId xmlns:a16="http://schemas.microsoft.com/office/drawing/2014/main" id="{E6D112B8-44A2-4439-9E4E-EB2AE2B106BF}"/>
              </a:ext>
            </a:extLst>
          </p:cNvPr>
          <p:cNvCxnSpPr>
            <a:cxnSpLocks/>
            <a:stCxn id="80" idx="0"/>
            <a:endCxn id="69" idx="4"/>
          </p:cNvCxnSpPr>
          <p:nvPr/>
        </p:nvCxnSpPr>
        <p:spPr>
          <a:xfrm>
            <a:off x="7166857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Rechte verbindingslijn 376">
            <a:extLst>
              <a:ext uri="{FF2B5EF4-FFF2-40B4-BE49-F238E27FC236}">
                <a16:creationId xmlns:a16="http://schemas.microsoft.com/office/drawing/2014/main" id="{68BB16CC-38A5-4316-B1B0-53EEA1BEDD9F}"/>
              </a:ext>
            </a:extLst>
          </p:cNvPr>
          <p:cNvCxnSpPr>
            <a:cxnSpLocks/>
            <a:stCxn id="86" idx="0"/>
            <a:endCxn id="75" idx="4"/>
          </p:cNvCxnSpPr>
          <p:nvPr/>
        </p:nvCxnSpPr>
        <p:spPr>
          <a:xfrm>
            <a:off x="10350251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Rechte verbindingslijn 377">
            <a:extLst>
              <a:ext uri="{FF2B5EF4-FFF2-40B4-BE49-F238E27FC236}">
                <a16:creationId xmlns:a16="http://schemas.microsoft.com/office/drawing/2014/main" id="{E1A9C06B-8401-4DB7-AF6E-B67F3E17E40B}"/>
              </a:ext>
            </a:extLst>
          </p:cNvPr>
          <p:cNvCxnSpPr>
            <a:cxnSpLocks/>
            <a:stCxn id="79" idx="0"/>
          </p:cNvCxnSpPr>
          <p:nvPr/>
        </p:nvCxnSpPr>
        <p:spPr>
          <a:xfrm>
            <a:off x="8227989" y="270800"/>
            <a:ext cx="0" cy="63926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ep 33">
            <a:extLst>
              <a:ext uri="{FF2B5EF4-FFF2-40B4-BE49-F238E27FC236}">
                <a16:creationId xmlns:a16="http://schemas.microsoft.com/office/drawing/2014/main" id="{70FF3975-06FD-41C0-9CA5-8E74F0DA9937}"/>
              </a:ext>
            </a:extLst>
          </p:cNvPr>
          <p:cNvGrpSpPr/>
          <p:nvPr/>
        </p:nvGrpSpPr>
        <p:grpSpPr>
          <a:xfrm>
            <a:off x="1620864" y="1211829"/>
            <a:ext cx="10030848" cy="670229"/>
            <a:chOff x="1080576" y="821824"/>
            <a:chExt cx="10030848" cy="670229"/>
          </a:xfrm>
          <a:solidFill>
            <a:schemeClr val="bg1"/>
          </a:solidFill>
        </p:grpSpPr>
        <p:cxnSp>
          <p:nvCxnSpPr>
            <p:cNvPr id="287" name="Rechte verbindingslijn 286">
              <a:extLst>
                <a:ext uri="{FF2B5EF4-FFF2-40B4-BE49-F238E27FC236}">
                  <a16:creationId xmlns:a16="http://schemas.microsoft.com/office/drawing/2014/main" id="{C821FC1C-4BF0-4D96-B8F0-DF72586EF9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0576" y="1156938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23" name="Groep 1222">
              <a:extLst>
                <a:ext uri="{FF2B5EF4-FFF2-40B4-BE49-F238E27FC236}">
                  <a16:creationId xmlns:a16="http://schemas.microsoft.com/office/drawing/2014/main" id="{FC979F3D-8945-45CC-8421-20C8ADCC3CF6}"/>
                </a:ext>
              </a:extLst>
            </p:cNvPr>
            <p:cNvGrpSpPr/>
            <p:nvPr/>
          </p:nvGrpSpPr>
          <p:grpSpPr>
            <a:xfrm>
              <a:off x="2008451" y="821824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12" name="Ovaal 311">
                <a:extLst>
                  <a:ext uri="{FF2B5EF4-FFF2-40B4-BE49-F238E27FC236}">
                    <a16:creationId xmlns:a16="http://schemas.microsoft.com/office/drawing/2014/main" id="{ACD84854-30E8-42B7-B3E9-373F0A887669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17" name="Ovaal 316">
                <a:extLst>
                  <a:ext uri="{FF2B5EF4-FFF2-40B4-BE49-F238E27FC236}">
                    <a16:creationId xmlns:a16="http://schemas.microsoft.com/office/drawing/2014/main" id="{CF00D93E-43E8-47F6-9BE4-F883EFC7B0DB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18" name="Ovaal 317">
                <a:extLst>
                  <a:ext uri="{FF2B5EF4-FFF2-40B4-BE49-F238E27FC236}">
                    <a16:creationId xmlns:a16="http://schemas.microsoft.com/office/drawing/2014/main" id="{E25D3BD8-5944-4EAB-8059-8A78E92A3C25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19" name="Ovaal 318">
                <a:extLst>
                  <a:ext uri="{FF2B5EF4-FFF2-40B4-BE49-F238E27FC236}">
                    <a16:creationId xmlns:a16="http://schemas.microsoft.com/office/drawing/2014/main" id="{A2A37495-EDD1-4F49-9E45-754883F19D35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solidFill>
                <a:schemeClr val="accent6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20" name="Ovaal 319">
                <a:extLst>
                  <a:ext uri="{FF2B5EF4-FFF2-40B4-BE49-F238E27FC236}">
                    <a16:creationId xmlns:a16="http://schemas.microsoft.com/office/drawing/2014/main" id="{43C70C69-80F0-43A1-8673-1FAC11F60B39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solidFill>
                <a:schemeClr val="accent6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21" name="Ovaal 320">
                <a:extLst>
                  <a:ext uri="{FF2B5EF4-FFF2-40B4-BE49-F238E27FC236}">
                    <a16:creationId xmlns:a16="http://schemas.microsoft.com/office/drawing/2014/main" id="{F3FE3A49-A920-4212-A1F6-F695C7A3B475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solidFill>
                <a:schemeClr val="accent6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22" name="Ovaal 321">
                <a:extLst>
                  <a:ext uri="{FF2B5EF4-FFF2-40B4-BE49-F238E27FC236}">
                    <a16:creationId xmlns:a16="http://schemas.microsoft.com/office/drawing/2014/main" id="{2E1037EA-4393-4737-9918-D79F30E9DDAE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solidFill>
                <a:schemeClr val="accent6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23" name="Ovaal 322">
                <a:extLst>
                  <a:ext uri="{FF2B5EF4-FFF2-40B4-BE49-F238E27FC236}">
                    <a16:creationId xmlns:a16="http://schemas.microsoft.com/office/drawing/2014/main" id="{4F6F60C9-E5EA-4F9A-BE5E-1C2C1F38A01D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</p:grpSp>
      </p:grpSp>
      <p:grpSp>
        <p:nvGrpSpPr>
          <p:cNvPr id="33" name="Groep 32">
            <a:extLst>
              <a:ext uri="{FF2B5EF4-FFF2-40B4-BE49-F238E27FC236}">
                <a16:creationId xmlns:a16="http://schemas.microsoft.com/office/drawing/2014/main" id="{9DF58742-A5AF-4E4B-88DC-CE37FADE3310}"/>
              </a:ext>
            </a:extLst>
          </p:cNvPr>
          <p:cNvGrpSpPr/>
          <p:nvPr/>
        </p:nvGrpSpPr>
        <p:grpSpPr>
          <a:xfrm>
            <a:off x="1620864" y="2152858"/>
            <a:ext cx="10030848" cy="670230"/>
            <a:chOff x="1275378" y="1839034"/>
            <a:chExt cx="10030848" cy="670230"/>
          </a:xfrm>
          <a:solidFill>
            <a:schemeClr val="bg1"/>
          </a:solidFill>
        </p:grpSpPr>
        <p:cxnSp>
          <p:nvCxnSpPr>
            <p:cNvPr id="368" name="Rechte verbindingslijn 367">
              <a:extLst>
                <a:ext uri="{FF2B5EF4-FFF2-40B4-BE49-F238E27FC236}">
                  <a16:creationId xmlns:a16="http://schemas.microsoft.com/office/drawing/2014/main" id="{3C3A0760-7D1F-41B0-8C89-450C7167A1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75378" y="2174149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2" name="Groep 331">
              <a:extLst>
                <a:ext uri="{FF2B5EF4-FFF2-40B4-BE49-F238E27FC236}">
                  <a16:creationId xmlns:a16="http://schemas.microsoft.com/office/drawing/2014/main" id="{1C451DCC-2FA7-4C14-9B08-515A6EB3F81D}"/>
                </a:ext>
              </a:extLst>
            </p:cNvPr>
            <p:cNvGrpSpPr/>
            <p:nvPr/>
          </p:nvGrpSpPr>
          <p:grpSpPr>
            <a:xfrm>
              <a:off x="2203253" y="1839034"/>
              <a:ext cx="8175099" cy="670230"/>
              <a:chOff x="1417371" y="1781008"/>
              <a:chExt cx="9936429" cy="814631"/>
            </a:xfrm>
            <a:grpFill/>
          </p:grpSpPr>
          <p:sp>
            <p:nvSpPr>
              <p:cNvPr id="333" name="Ovaal 332">
                <a:extLst>
                  <a:ext uri="{FF2B5EF4-FFF2-40B4-BE49-F238E27FC236}">
                    <a16:creationId xmlns:a16="http://schemas.microsoft.com/office/drawing/2014/main" id="{CFFBD406-0E70-46E3-96A1-C095F7A49561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34" name="Ovaal 333">
                <a:extLst>
                  <a:ext uri="{FF2B5EF4-FFF2-40B4-BE49-F238E27FC236}">
                    <a16:creationId xmlns:a16="http://schemas.microsoft.com/office/drawing/2014/main" id="{E36A8F63-F552-48C4-BB49-3A9F1F46C4F7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35" name="Ovaal 334">
                <a:extLst>
                  <a:ext uri="{FF2B5EF4-FFF2-40B4-BE49-F238E27FC236}">
                    <a16:creationId xmlns:a16="http://schemas.microsoft.com/office/drawing/2014/main" id="{FAEA296A-B75D-45F7-B5F3-2FEA6AB3DDE0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36" name="Ovaal 335">
                <a:extLst>
                  <a:ext uri="{FF2B5EF4-FFF2-40B4-BE49-F238E27FC236}">
                    <a16:creationId xmlns:a16="http://schemas.microsoft.com/office/drawing/2014/main" id="{437716E2-B247-4106-9F89-AF4271F5DD6F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37" name="Ovaal 336">
                <a:extLst>
                  <a:ext uri="{FF2B5EF4-FFF2-40B4-BE49-F238E27FC236}">
                    <a16:creationId xmlns:a16="http://schemas.microsoft.com/office/drawing/2014/main" id="{CA3E63FE-1921-4043-80FD-AC4019CD56A3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38" name="Ovaal 337">
                <a:extLst>
                  <a:ext uri="{FF2B5EF4-FFF2-40B4-BE49-F238E27FC236}">
                    <a16:creationId xmlns:a16="http://schemas.microsoft.com/office/drawing/2014/main" id="{B0F58C87-DFFE-4CF9-902C-19AF348974EC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39" name="Ovaal 338">
                <a:extLst>
                  <a:ext uri="{FF2B5EF4-FFF2-40B4-BE49-F238E27FC236}">
                    <a16:creationId xmlns:a16="http://schemas.microsoft.com/office/drawing/2014/main" id="{E25690E4-BDEA-4175-8533-7DAF5DE729E0}"/>
                  </a:ext>
                </a:extLst>
              </p:cNvPr>
              <p:cNvSpPr/>
              <p:nvPr/>
            </p:nvSpPr>
            <p:spPr>
              <a:xfrm>
                <a:off x="1417371" y="1781009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0" name="Ovaal 339">
                <a:extLst>
                  <a:ext uri="{FF2B5EF4-FFF2-40B4-BE49-F238E27FC236}">
                    <a16:creationId xmlns:a16="http://schemas.microsoft.com/office/drawing/2014/main" id="{6488A55F-F5AF-434C-A978-CFDA735B5A1A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2" name="Groep 31">
            <a:extLst>
              <a:ext uri="{FF2B5EF4-FFF2-40B4-BE49-F238E27FC236}">
                <a16:creationId xmlns:a16="http://schemas.microsoft.com/office/drawing/2014/main" id="{8C7B3D19-E65A-4913-A22C-3BA76CF2B259}"/>
              </a:ext>
            </a:extLst>
          </p:cNvPr>
          <p:cNvGrpSpPr/>
          <p:nvPr/>
        </p:nvGrpSpPr>
        <p:grpSpPr>
          <a:xfrm>
            <a:off x="1620864" y="3093888"/>
            <a:ext cx="10030848" cy="670229"/>
            <a:chOff x="2161152" y="2898996"/>
            <a:chExt cx="10030848" cy="670229"/>
          </a:xfrm>
          <a:solidFill>
            <a:schemeClr val="bg1"/>
          </a:solidFill>
        </p:grpSpPr>
        <p:cxnSp>
          <p:nvCxnSpPr>
            <p:cNvPr id="369" name="Rechte verbindingslijn 368">
              <a:extLst>
                <a:ext uri="{FF2B5EF4-FFF2-40B4-BE49-F238E27FC236}">
                  <a16:creationId xmlns:a16="http://schemas.microsoft.com/office/drawing/2014/main" id="{55CC2DE9-32D2-4343-9FAC-DE91956DBE1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323411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1" name="Groep 340">
              <a:extLst>
                <a:ext uri="{FF2B5EF4-FFF2-40B4-BE49-F238E27FC236}">
                  <a16:creationId xmlns:a16="http://schemas.microsoft.com/office/drawing/2014/main" id="{C3829281-B492-4D9E-A331-6AC67F5425D8}"/>
                </a:ext>
              </a:extLst>
            </p:cNvPr>
            <p:cNvGrpSpPr/>
            <p:nvPr/>
          </p:nvGrpSpPr>
          <p:grpSpPr>
            <a:xfrm>
              <a:off x="3089027" y="289899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42" name="Ovaal 341">
                <a:extLst>
                  <a:ext uri="{FF2B5EF4-FFF2-40B4-BE49-F238E27FC236}">
                    <a16:creationId xmlns:a16="http://schemas.microsoft.com/office/drawing/2014/main" id="{FD99634E-DBE3-40DA-8D81-CC8DED5B7F4B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3" name="Ovaal 342">
                <a:extLst>
                  <a:ext uri="{FF2B5EF4-FFF2-40B4-BE49-F238E27FC236}">
                    <a16:creationId xmlns:a16="http://schemas.microsoft.com/office/drawing/2014/main" id="{F80166C0-ED8D-46A6-BEC6-236544C0712F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4" name="Ovaal 343">
                <a:extLst>
                  <a:ext uri="{FF2B5EF4-FFF2-40B4-BE49-F238E27FC236}">
                    <a16:creationId xmlns:a16="http://schemas.microsoft.com/office/drawing/2014/main" id="{35951BF3-A530-4444-9593-748CB804B16A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45" name="Ovaal 344">
                <a:extLst>
                  <a:ext uri="{FF2B5EF4-FFF2-40B4-BE49-F238E27FC236}">
                    <a16:creationId xmlns:a16="http://schemas.microsoft.com/office/drawing/2014/main" id="{47217208-094A-4C66-9C76-F9DFDEA8E084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46" name="Ovaal 345">
                <a:extLst>
                  <a:ext uri="{FF2B5EF4-FFF2-40B4-BE49-F238E27FC236}">
                    <a16:creationId xmlns:a16="http://schemas.microsoft.com/office/drawing/2014/main" id="{1AFDAAF7-519C-4251-99F8-CC99B3595386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7" name="Ovaal 346">
                <a:extLst>
                  <a:ext uri="{FF2B5EF4-FFF2-40B4-BE49-F238E27FC236}">
                    <a16:creationId xmlns:a16="http://schemas.microsoft.com/office/drawing/2014/main" id="{63D98E97-B8E9-4021-8D1A-62BFA9302755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48" name="Ovaal 347">
                <a:extLst>
                  <a:ext uri="{FF2B5EF4-FFF2-40B4-BE49-F238E27FC236}">
                    <a16:creationId xmlns:a16="http://schemas.microsoft.com/office/drawing/2014/main" id="{43941A29-6A53-43D1-AD71-FD24B9B3BB8B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9" name="Ovaal 348">
                <a:extLst>
                  <a:ext uri="{FF2B5EF4-FFF2-40B4-BE49-F238E27FC236}">
                    <a16:creationId xmlns:a16="http://schemas.microsoft.com/office/drawing/2014/main" id="{9BFB82B4-9AF7-4279-B479-8716002B618F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1" name="Groep 30">
            <a:extLst>
              <a:ext uri="{FF2B5EF4-FFF2-40B4-BE49-F238E27FC236}">
                <a16:creationId xmlns:a16="http://schemas.microsoft.com/office/drawing/2014/main" id="{47BC65B6-6F4A-442B-A978-6C426C83E153}"/>
              </a:ext>
            </a:extLst>
          </p:cNvPr>
          <p:cNvGrpSpPr/>
          <p:nvPr/>
        </p:nvGrpSpPr>
        <p:grpSpPr>
          <a:xfrm>
            <a:off x="1620864" y="4034916"/>
            <a:ext cx="10030848" cy="670229"/>
            <a:chOff x="2161152" y="3873455"/>
            <a:chExt cx="10030848" cy="670229"/>
          </a:xfrm>
          <a:solidFill>
            <a:schemeClr val="bg1"/>
          </a:solidFill>
        </p:grpSpPr>
        <p:cxnSp>
          <p:nvCxnSpPr>
            <p:cNvPr id="370" name="Rechte verbindingslijn 369">
              <a:extLst>
                <a:ext uri="{FF2B5EF4-FFF2-40B4-BE49-F238E27FC236}">
                  <a16:creationId xmlns:a16="http://schemas.microsoft.com/office/drawing/2014/main" id="{39A04945-24CE-4EA8-9AA0-F1AA940BE7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4208569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0" name="Groep 349">
              <a:extLst>
                <a:ext uri="{FF2B5EF4-FFF2-40B4-BE49-F238E27FC236}">
                  <a16:creationId xmlns:a16="http://schemas.microsoft.com/office/drawing/2014/main" id="{71643A03-6C79-4CCF-A5B2-1AA303690024}"/>
                </a:ext>
              </a:extLst>
            </p:cNvPr>
            <p:cNvGrpSpPr/>
            <p:nvPr/>
          </p:nvGrpSpPr>
          <p:grpSpPr>
            <a:xfrm>
              <a:off x="3089027" y="3873455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51" name="Ovaal 350">
                <a:extLst>
                  <a:ext uri="{FF2B5EF4-FFF2-40B4-BE49-F238E27FC236}">
                    <a16:creationId xmlns:a16="http://schemas.microsoft.com/office/drawing/2014/main" id="{2890F379-3BA3-410B-B52F-98A271D3A1DC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52" name="Ovaal 351">
                <a:extLst>
                  <a:ext uri="{FF2B5EF4-FFF2-40B4-BE49-F238E27FC236}">
                    <a16:creationId xmlns:a16="http://schemas.microsoft.com/office/drawing/2014/main" id="{4CCCCED9-1216-4FA9-9093-B2615539B5BE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3" name="Ovaal 352">
                <a:extLst>
                  <a:ext uri="{FF2B5EF4-FFF2-40B4-BE49-F238E27FC236}">
                    <a16:creationId xmlns:a16="http://schemas.microsoft.com/office/drawing/2014/main" id="{2569EA3B-8C9E-4199-8143-ECE28E4ABA80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4" name="Ovaal 353">
                <a:extLst>
                  <a:ext uri="{FF2B5EF4-FFF2-40B4-BE49-F238E27FC236}">
                    <a16:creationId xmlns:a16="http://schemas.microsoft.com/office/drawing/2014/main" id="{D8729B7E-E91B-421A-B5E9-E6456E2CCCF7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5" name="Ovaal 354">
                <a:extLst>
                  <a:ext uri="{FF2B5EF4-FFF2-40B4-BE49-F238E27FC236}">
                    <a16:creationId xmlns:a16="http://schemas.microsoft.com/office/drawing/2014/main" id="{5FCA3F01-DE8F-4534-9C14-F5E5CD9C58F7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6" name="Ovaal 355">
                <a:extLst>
                  <a:ext uri="{FF2B5EF4-FFF2-40B4-BE49-F238E27FC236}">
                    <a16:creationId xmlns:a16="http://schemas.microsoft.com/office/drawing/2014/main" id="{59023F6F-F0C0-4680-9358-8E2F98E031DB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57" name="Ovaal 356">
                <a:extLst>
                  <a:ext uri="{FF2B5EF4-FFF2-40B4-BE49-F238E27FC236}">
                    <a16:creationId xmlns:a16="http://schemas.microsoft.com/office/drawing/2014/main" id="{8FB00AAE-7874-44F2-AC1E-0D2021B599CB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8" name="Ovaal 357">
                <a:extLst>
                  <a:ext uri="{FF2B5EF4-FFF2-40B4-BE49-F238E27FC236}">
                    <a16:creationId xmlns:a16="http://schemas.microsoft.com/office/drawing/2014/main" id="{1C22C0B2-1D64-442D-B1CC-A8BD0EFBFB6C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0" name="Groep 29">
            <a:extLst>
              <a:ext uri="{FF2B5EF4-FFF2-40B4-BE49-F238E27FC236}">
                <a16:creationId xmlns:a16="http://schemas.microsoft.com/office/drawing/2014/main" id="{1A95F407-7DA4-4536-B642-0AD71EE75912}"/>
              </a:ext>
            </a:extLst>
          </p:cNvPr>
          <p:cNvGrpSpPr/>
          <p:nvPr/>
        </p:nvGrpSpPr>
        <p:grpSpPr>
          <a:xfrm>
            <a:off x="1620864" y="4975944"/>
            <a:ext cx="10030848" cy="670229"/>
            <a:chOff x="2161152" y="5131566"/>
            <a:chExt cx="10030848" cy="670229"/>
          </a:xfrm>
          <a:solidFill>
            <a:schemeClr val="bg1"/>
          </a:solidFill>
        </p:grpSpPr>
        <p:cxnSp>
          <p:nvCxnSpPr>
            <p:cNvPr id="371" name="Rechte verbindingslijn 370">
              <a:extLst>
                <a:ext uri="{FF2B5EF4-FFF2-40B4-BE49-F238E27FC236}">
                  <a16:creationId xmlns:a16="http://schemas.microsoft.com/office/drawing/2014/main" id="{CBE64B30-671D-4B87-8D80-E18617889D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546668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9" name="Groep 358">
              <a:extLst>
                <a:ext uri="{FF2B5EF4-FFF2-40B4-BE49-F238E27FC236}">
                  <a16:creationId xmlns:a16="http://schemas.microsoft.com/office/drawing/2014/main" id="{64AFCFF0-F2D3-4057-BC81-981D08296505}"/>
                </a:ext>
              </a:extLst>
            </p:cNvPr>
            <p:cNvGrpSpPr/>
            <p:nvPr/>
          </p:nvGrpSpPr>
          <p:grpSpPr>
            <a:xfrm>
              <a:off x="3089027" y="513156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60" name="Ovaal 359">
                <a:extLst>
                  <a:ext uri="{FF2B5EF4-FFF2-40B4-BE49-F238E27FC236}">
                    <a16:creationId xmlns:a16="http://schemas.microsoft.com/office/drawing/2014/main" id="{B348B991-627A-46F9-A4DA-119BF5C21868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1" name="Ovaal 360">
                <a:extLst>
                  <a:ext uri="{FF2B5EF4-FFF2-40B4-BE49-F238E27FC236}">
                    <a16:creationId xmlns:a16="http://schemas.microsoft.com/office/drawing/2014/main" id="{4DC33459-9BAB-46E9-B6AF-E187D07E00FE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2" name="Ovaal 361">
                <a:extLst>
                  <a:ext uri="{FF2B5EF4-FFF2-40B4-BE49-F238E27FC236}">
                    <a16:creationId xmlns:a16="http://schemas.microsoft.com/office/drawing/2014/main" id="{531070FA-75D8-45A1-B229-DE232254C31B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63" name="Ovaal 362">
                <a:extLst>
                  <a:ext uri="{FF2B5EF4-FFF2-40B4-BE49-F238E27FC236}">
                    <a16:creationId xmlns:a16="http://schemas.microsoft.com/office/drawing/2014/main" id="{C386CBB9-C0A5-4412-9C2B-180ABDF91AD7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4" name="Ovaal 363">
                <a:extLst>
                  <a:ext uri="{FF2B5EF4-FFF2-40B4-BE49-F238E27FC236}">
                    <a16:creationId xmlns:a16="http://schemas.microsoft.com/office/drawing/2014/main" id="{CD5C35D6-895F-4F0D-9A87-AF3684EA9B0D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5" name="Ovaal 364">
                <a:extLst>
                  <a:ext uri="{FF2B5EF4-FFF2-40B4-BE49-F238E27FC236}">
                    <a16:creationId xmlns:a16="http://schemas.microsoft.com/office/drawing/2014/main" id="{7AFF26D2-A7AD-4F93-A1E6-AD397218E0BF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66" name="Ovaal 365">
                <a:extLst>
                  <a:ext uri="{FF2B5EF4-FFF2-40B4-BE49-F238E27FC236}">
                    <a16:creationId xmlns:a16="http://schemas.microsoft.com/office/drawing/2014/main" id="{D7E81497-DBA2-4B9B-B32C-61D5783D3482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7" name="Ovaal 366">
                <a:extLst>
                  <a:ext uri="{FF2B5EF4-FFF2-40B4-BE49-F238E27FC236}">
                    <a16:creationId xmlns:a16="http://schemas.microsoft.com/office/drawing/2014/main" id="{498BD138-8886-4E38-818E-406910C091E5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65" name="Groep 64">
            <a:extLst>
              <a:ext uri="{FF2B5EF4-FFF2-40B4-BE49-F238E27FC236}">
                <a16:creationId xmlns:a16="http://schemas.microsoft.com/office/drawing/2014/main" id="{2B210771-5EA5-4DA4-97F6-D0641AC2E3D5}"/>
              </a:ext>
            </a:extLst>
          </p:cNvPr>
          <p:cNvGrpSpPr/>
          <p:nvPr/>
        </p:nvGrpSpPr>
        <p:grpSpPr>
          <a:xfrm>
            <a:off x="1620864" y="5916972"/>
            <a:ext cx="10030848" cy="670229"/>
            <a:chOff x="2161152" y="5131566"/>
            <a:chExt cx="10030848" cy="670229"/>
          </a:xfrm>
          <a:solidFill>
            <a:schemeClr val="bg1"/>
          </a:solidFill>
        </p:grpSpPr>
        <p:cxnSp>
          <p:nvCxnSpPr>
            <p:cNvPr id="66" name="Rechte verbindingslijn 65">
              <a:extLst>
                <a:ext uri="{FF2B5EF4-FFF2-40B4-BE49-F238E27FC236}">
                  <a16:creationId xmlns:a16="http://schemas.microsoft.com/office/drawing/2014/main" id="{C61B5C0B-128D-4D59-B36E-BCFCF6C5E7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546668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ep 66">
              <a:extLst>
                <a:ext uri="{FF2B5EF4-FFF2-40B4-BE49-F238E27FC236}">
                  <a16:creationId xmlns:a16="http://schemas.microsoft.com/office/drawing/2014/main" id="{DE6D961A-C6EA-4C57-8E4F-74D1DBDD5B80}"/>
                </a:ext>
              </a:extLst>
            </p:cNvPr>
            <p:cNvGrpSpPr/>
            <p:nvPr/>
          </p:nvGrpSpPr>
          <p:grpSpPr>
            <a:xfrm>
              <a:off x="3089027" y="513156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68" name="Ovaal 67">
                <a:extLst>
                  <a:ext uri="{FF2B5EF4-FFF2-40B4-BE49-F238E27FC236}">
                    <a16:creationId xmlns:a16="http://schemas.microsoft.com/office/drawing/2014/main" id="{E63A1892-8757-4F8E-9D35-CD7D88E48E33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69" name="Ovaal 68">
                <a:extLst>
                  <a:ext uri="{FF2B5EF4-FFF2-40B4-BE49-F238E27FC236}">
                    <a16:creationId xmlns:a16="http://schemas.microsoft.com/office/drawing/2014/main" id="{26ED2D75-599C-43DA-AEF5-FBC15C4ED2D3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0" name="Ovaal 69">
                <a:extLst>
                  <a:ext uri="{FF2B5EF4-FFF2-40B4-BE49-F238E27FC236}">
                    <a16:creationId xmlns:a16="http://schemas.microsoft.com/office/drawing/2014/main" id="{CF8FB337-FE79-4B15-8C59-320E472466E2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71" name="Ovaal 70">
                <a:extLst>
                  <a:ext uri="{FF2B5EF4-FFF2-40B4-BE49-F238E27FC236}">
                    <a16:creationId xmlns:a16="http://schemas.microsoft.com/office/drawing/2014/main" id="{C44B7553-A133-4CDD-8EF9-C925D28515F4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ACEEB5B3-C12D-4C26-B2E0-EECB6067E386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3" name="Ovaal 72">
                <a:extLst>
                  <a:ext uri="{FF2B5EF4-FFF2-40B4-BE49-F238E27FC236}">
                    <a16:creationId xmlns:a16="http://schemas.microsoft.com/office/drawing/2014/main" id="{BC7329A3-AB32-4E05-B6EE-3E4A327B9670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74" name="Ovaal 73">
                <a:extLst>
                  <a:ext uri="{FF2B5EF4-FFF2-40B4-BE49-F238E27FC236}">
                    <a16:creationId xmlns:a16="http://schemas.microsoft.com/office/drawing/2014/main" id="{5FC1B7E9-DC12-4662-BE34-AFD5D36CB609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CEEB10FD-BC08-4BC1-9272-A10B4395D422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76" name="Groep 75">
            <a:extLst>
              <a:ext uri="{FF2B5EF4-FFF2-40B4-BE49-F238E27FC236}">
                <a16:creationId xmlns:a16="http://schemas.microsoft.com/office/drawing/2014/main" id="{E2DEB8AF-DAFB-4D88-A055-FE7424C4788E}"/>
              </a:ext>
            </a:extLst>
          </p:cNvPr>
          <p:cNvGrpSpPr/>
          <p:nvPr/>
        </p:nvGrpSpPr>
        <p:grpSpPr>
          <a:xfrm>
            <a:off x="1620864" y="270800"/>
            <a:ext cx="10030848" cy="670229"/>
            <a:chOff x="2161152" y="5131566"/>
            <a:chExt cx="10030848" cy="670229"/>
          </a:xfrm>
          <a:solidFill>
            <a:schemeClr val="bg1"/>
          </a:solidFill>
        </p:grpSpPr>
        <p:cxnSp>
          <p:nvCxnSpPr>
            <p:cNvPr id="77" name="Rechte verbindingslijn 76">
              <a:extLst>
                <a:ext uri="{FF2B5EF4-FFF2-40B4-BE49-F238E27FC236}">
                  <a16:creationId xmlns:a16="http://schemas.microsoft.com/office/drawing/2014/main" id="{07860522-2461-49C3-9DAD-B1E548EC86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546668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Groep 77">
              <a:extLst>
                <a:ext uri="{FF2B5EF4-FFF2-40B4-BE49-F238E27FC236}">
                  <a16:creationId xmlns:a16="http://schemas.microsoft.com/office/drawing/2014/main" id="{CA4FC02C-FDB7-4995-952F-D25081862BBA}"/>
                </a:ext>
              </a:extLst>
            </p:cNvPr>
            <p:cNvGrpSpPr/>
            <p:nvPr/>
          </p:nvGrpSpPr>
          <p:grpSpPr>
            <a:xfrm>
              <a:off x="3089027" y="513156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79" name="Ovaal 78">
                <a:extLst>
                  <a:ext uri="{FF2B5EF4-FFF2-40B4-BE49-F238E27FC236}">
                    <a16:creationId xmlns:a16="http://schemas.microsoft.com/office/drawing/2014/main" id="{1808DF97-07ED-4E5B-981F-0451F5243C2D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0" name="Ovaal 79">
                <a:extLst>
                  <a:ext uri="{FF2B5EF4-FFF2-40B4-BE49-F238E27FC236}">
                    <a16:creationId xmlns:a16="http://schemas.microsoft.com/office/drawing/2014/main" id="{3E19D773-E04A-4398-A4A6-AE9817FA9C25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1" name="Ovaal 80">
                <a:extLst>
                  <a:ext uri="{FF2B5EF4-FFF2-40B4-BE49-F238E27FC236}">
                    <a16:creationId xmlns:a16="http://schemas.microsoft.com/office/drawing/2014/main" id="{878FB4BC-03A6-4F7A-8D4D-98F4D815110C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2" name="Ovaal 81">
                <a:extLst>
                  <a:ext uri="{FF2B5EF4-FFF2-40B4-BE49-F238E27FC236}">
                    <a16:creationId xmlns:a16="http://schemas.microsoft.com/office/drawing/2014/main" id="{9EE4A68F-1BA3-42EA-89EA-56B0BBE1C999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3" name="Ovaal 82">
                <a:extLst>
                  <a:ext uri="{FF2B5EF4-FFF2-40B4-BE49-F238E27FC236}">
                    <a16:creationId xmlns:a16="http://schemas.microsoft.com/office/drawing/2014/main" id="{C657FA8E-06D9-4568-888C-A83404A84924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4" name="Ovaal 83">
                <a:extLst>
                  <a:ext uri="{FF2B5EF4-FFF2-40B4-BE49-F238E27FC236}">
                    <a16:creationId xmlns:a16="http://schemas.microsoft.com/office/drawing/2014/main" id="{FF9BC08E-7294-425C-86AF-92DC829D2E82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5" name="Ovaal 84">
                <a:extLst>
                  <a:ext uri="{FF2B5EF4-FFF2-40B4-BE49-F238E27FC236}">
                    <a16:creationId xmlns:a16="http://schemas.microsoft.com/office/drawing/2014/main" id="{CD4CABC8-889A-4B6B-B6BD-41154CA8BF1C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6" name="Ovaal 85">
                <a:extLst>
                  <a:ext uri="{FF2B5EF4-FFF2-40B4-BE49-F238E27FC236}">
                    <a16:creationId xmlns:a16="http://schemas.microsoft.com/office/drawing/2014/main" id="{173750C8-1A9F-4154-A57E-51346C74B9C7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sp>
        <p:nvSpPr>
          <p:cNvPr id="88" name="Rectangle 4">
            <a:extLst>
              <a:ext uri="{FF2B5EF4-FFF2-40B4-BE49-F238E27FC236}">
                <a16:creationId xmlns:a16="http://schemas.microsoft.com/office/drawing/2014/main" id="{70B5CCF9-07B1-42AB-B3A2-D8396345CAB4}"/>
              </a:ext>
            </a:extLst>
          </p:cNvPr>
          <p:cNvSpPr/>
          <p:nvPr/>
        </p:nvSpPr>
        <p:spPr>
          <a:xfrm>
            <a:off x="66681" y="856166"/>
            <a:ext cx="1994959" cy="523220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Request 1</a:t>
            </a:r>
          </a:p>
        </p:txBody>
      </p:sp>
    </p:spTree>
    <p:extLst>
      <p:ext uri="{BB962C8B-B14F-4D97-AF65-F5344CB8AC3E}">
        <p14:creationId xmlns:p14="http://schemas.microsoft.com/office/powerpoint/2010/main" val="40148719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6" name="Rechte verbindingslijn 285">
            <a:extLst>
              <a:ext uri="{FF2B5EF4-FFF2-40B4-BE49-F238E27FC236}">
                <a16:creationId xmlns:a16="http://schemas.microsoft.com/office/drawing/2014/main" id="{BE98A7E9-F41A-4B1A-8673-F7BE4659185E}"/>
              </a:ext>
            </a:extLst>
          </p:cNvPr>
          <p:cNvCxnSpPr>
            <a:cxnSpLocks/>
            <a:stCxn id="83" idx="0"/>
            <a:endCxn id="72" idx="4"/>
          </p:cNvCxnSpPr>
          <p:nvPr/>
        </p:nvCxnSpPr>
        <p:spPr>
          <a:xfrm>
            <a:off x="5044592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Rechte verbindingslijn 371">
            <a:extLst>
              <a:ext uri="{FF2B5EF4-FFF2-40B4-BE49-F238E27FC236}">
                <a16:creationId xmlns:a16="http://schemas.microsoft.com/office/drawing/2014/main" id="{18474522-EC92-4738-AA6F-9FE68A2D87DB}"/>
              </a:ext>
            </a:extLst>
          </p:cNvPr>
          <p:cNvCxnSpPr>
            <a:cxnSpLocks/>
            <a:stCxn id="85" idx="0"/>
            <a:endCxn id="74" idx="4"/>
          </p:cNvCxnSpPr>
          <p:nvPr/>
        </p:nvCxnSpPr>
        <p:spPr>
          <a:xfrm>
            <a:off x="2922327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Rechte verbindingslijn 372">
            <a:extLst>
              <a:ext uri="{FF2B5EF4-FFF2-40B4-BE49-F238E27FC236}">
                <a16:creationId xmlns:a16="http://schemas.microsoft.com/office/drawing/2014/main" id="{FCE5F70F-7C0B-44D4-9192-7752951F75E6}"/>
              </a:ext>
            </a:extLst>
          </p:cNvPr>
          <p:cNvCxnSpPr>
            <a:cxnSpLocks/>
            <a:stCxn id="82" idx="0"/>
            <a:endCxn id="71" idx="4"/>
          </p:cNvCxnSpPr>
          <p:nvPr/>
        </p:nvCxnSpPr>
        <p:spPr>
          <a:xfrm>
            <a:off x="6105724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Rechte verbindingslijn 373">
            <a:extLst>
              <a:ext uri="{FF2B5EF4-FFF2-40B4-BE49-F238E27FC236}">
                <a16:creationId xmlns:a16="http://schemas.microsoft.com/office/drawing/2014/main" id="{4BDC2737-AFF7-4B9E-B831-DB71D145058C}"/>
              </a:ext>
            </a:extLst>
          </p:cNvPr>
          <p:cNvCxnSpPr>
            <a:cxnSpLocks/>
            <a:stCxn id="81" idx="0"/>
            <a:endCxn id="70" idx="4"/>
          </p:cNvCxnSpPr>
          <p:nvPr/>
        </p:nvCxnSpPr>
        <p:spPr>
          <a:xfrm>
            <a:off x="9289121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Rechte verbindingslijn 374">
            <a:extLst>
              <a:ext uri="{FF2B5EF4-FFF2-40B4-BE49-F238E27FC236}">
                <a16:creationId xmlns:a16="http://schemas.microsoft.com/office/drawing/2014/main" id="{6B2697E5-D088-41F4-8F9E-23B640B18738}"/>
              </a:ext>
            </a:extLst>
          </p:cNvPr>
          <p:cNvCxnSpPr>
            <a:cxnSpLocks/>
            <a:stCxn id="84" idx="0"/>
            <a:endCxn id="73" idx="4"/>
          </p:cNvCxnSpPr>
          <p:nvPr/>
        </p:nvCxnSpPr>
        <p:spPr>
          <a:xfrm>
            <a:off x="3983459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Rechte verbindingslijn 375">
            <a:extLst>
              <a:ext uri="{FF2B5EF4-FFF2-40B4-BE49-F238E27FC236}">
                <a16:creationId xmlns:a16="http://schemas.microsoft.com/office/drawing/2014/main" id="{E6D112B8-44A2-4439-9E4E-EB2AE2B106BF}"/>
              </a:ext>
            </a:extLst>
          </p:cNvPr>
          <p:cNvCxnSpPr>
            <a:cxnSpLocks/>
            <a:stCxn id="80" idx="0"/>
            <a:endCxn id="69" idx="4"/>
          </p:cNvCxnSpPr>
          <p:nvPr/>
        </p:nvCxnSpPr>
        <p:spPr>
          <a:xfrm>
            <a:off x="7166857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Rechte verbindingslijn 376">
            <a:extLst>
              <a:ext uri="{FF2B5EF4-FFF2-40B4-BE49-F238E27FC236}">
                <a16:creationId xmlns:a16="http://schemas.microsoft.com/office/drawing/2014/main" id="{68BB16CC-38A5-4316-B1B0-53EEA1BEDD9F}"/>
              </a:ext>
            </a:extLst>
          </p:cNvPr>
          <p:cNvCxnSpPr>
            <a:cxnSpLocks/>
            <a:stCxn id="86" idx="0"/>
            <a:endCxn id="75" idx="4"/>
          </p:cNvCxnSpPr>
          <p:nvPr/>
        </p:nvCxnSpPr>
        <p:spPr>
          <a:xfrm>
            <a:off x="10350251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Rechte verbindingslijn 377">
            <a:extLst>
              <a:ext uri="{FF2B5EF4-FFF2-40B4-BE49-F238E27FC236}">
                <a16:creationId xmlns:a16="http://schemas.microsoft.com/office/drawing/2014/main" id="{E1A9C06B-8401-4DB7-AF6E-B67F3E17E40B}"/>
              </a:ext>
            </a:extLst>
          </p:cNvPr>
          <p:cNvCxnSpPr>
            <a:cxnSpLocks/>
            <a:stCxn id="79" idx="0"/>
          </p:cNvCxnSpPr>
          <p:nvPr/>
        </p:nvCxnSpPr>
        <p:spPr>
          <a:xfrm>
            <a:off x="8227989" y="270800"/>
            <a:ext cx="0" cy="63926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ep 33">
            <a:extLst>
              <a:ext uri="{FF2B5EF4-FFF2-40B4-BE49-F238E27FC236}">
                <a16:creationId xmlns:a16="http://schemas.microsoft.com/office/drawing/2014/main" id="{70FF3975-06FD-41C0-9CA5-8E74F0DA9937}"/>
              </a:ext>
            </a:extLst>
          </p:cNvPr>
          <p:cNvGrpSpPr/>
          <p:nvPr/>
        </p:nvGrpSpPr>
        <p:grpSpPr>
          <a:xfrm>
            <a:off x="1620864" y="1211829"/>
            <a:ext cx="10030848" cy="670229"/>
            <a:chOff x="1080576" y="821824"/>
            <a:chExt cx="10030848" cy="670229"/>
          </a:xfrm>
          <a:solidFill>
            <a:schemeClr val="bg1"/>
          </a:solidFill>
        </p:grpSpPr>
        <p:cxnSp>
          <p:nvCxnSpPr>
            <p:cNvPr id="287" name="Rechte verbindingslijn 286">
              <a:extLst>
                <a:ext uri="{FF2B5EF4-FFF2-40B4-BE49-F238E27FC236}">
                  <a16:creationId xmlns:a16="http://schemas.microsoft.com/office/drawing/2014/main" id="{C821FC1C-4BF0-4D96-B8F0-DF72586EF9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0576" y="1156938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23" name="Groep 1222">
              <a:extLst>
                <a:ext uri="{FF2B5EF4-FFF2-40B4-BE49-F238E27FC236}">
                  <a16:creationId xmlns:a16="http://schemas.microsoft.com/office/drawing/2014/main" id="{FC979F3D-8945-45CC-8421-20C8ADCC3CF6}"/>
                </a:ext>
              </a:extLst>
            </p:cNvPr>
            <p:cNvGrpSpPr/>
            <p:nvPr/>
          </p:nvGrpSpPr>
          <p:grpSpPr>
            <a:xfrm>
              <a:off x="2008451" y="821824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12" name="Ovaal 311">
                <a:extLst>
                  <a:ext uri="{FF2B5EF4-FFF2-40B4-BE49-F238E27FC236}">
                    <a16:creationId xmlns:a16="http://schemas.microsoft.com/office/drawing/2014/main" id="{ACD84854-30E8-42B7-B3E9-373F0A887669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17" name="Ovaal 316">
                <a:extLst>
                  <a:ext uri="{FF2B5EF4-FFF2-40B4-BE49-F238E27FC236}">
                    <a16:creationId xmlns:a16="http://schemas.microsoft.com/office/drawing/2014/main" id="{CF00D93E-43E8-47F6-9BE4-F883EFC7B0DB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18" name="Ovaal 317">
                <a:extLst>
                  <a:ext uri="{FF2B5EF4-FFF2-40B4-BE49-F238E27FC236}">
                    <a16:creationId xmlns:a16="http://schemas.microsoft.com/office/drawing/2014/main" id="{E25D3BD8-5944-4EAB-8059-8A78E92A3C25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19" name="Ovaal 318">
                <a:extLst>
                  <a:ext uri="{FF2B5EF4-FFF2-40B4-BE49-F238E27FC236}">
                    <a16:creationId xmlns:a16="http://schemas.microsoft.com/office/drawing/2014/main" id="{A2A37495-EDD1-4F49-9E45-754883F19D35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solidFill>
                <a:schemeClr val="accent6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20" name="Ovaal 319">
                <a:extLst>
                  <a:ext uri="{FF2B5EF4-FFF2-40B4-BE49-F238E27FC236}">
                    <a16:creationId xmlns:a16="http://schemas.microsoft.com/office/drawing/2014/main" id="{43C70C69-80F0-43A1-8673-1FAC11F60B39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solidFill>
                <a:schemeClr val="accent6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21" name="Ovaal 320">
                <a:extLst>
                  <a:ext uri="{FF2B5EF4-FFF2-40B4-BE49-F238E27FC236}">
                    <a16:creationId xmlns:a16="http://schemas.microsoft.com/office/drawing/2014/main" id="{F3FE3A49-A920-4212-A1F6-F695C7A3B475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solidFill>
                <a:schemeClr val="accent6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22" name="Ovaal 321">
                <a:extLst>
                  <a:ext uri="{FF2B5EF4-FFF2-40B4-BE49-F238E27FC236}">
                    <a16:creationId xmlns:a16="http://schemas.microsoft.com/office/drawing/2014/main" id="{2E1037EA-4393-4737-9918-D79F30E9DDAE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solidFill>
                <a:schemeClr val="accent6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23" name="Ovaal 322">
                <a:extLst>
                  <a:ext uri="{FF2B5EF4-FFF2-40B4-BE49-F238E27FC236}">
                    <a16:creationId xmlns:a16="http://schemas.microsoft.com/office/drawing/2014/main" id="{4F6F60C9-E5EA-4F9A-BE5E-1C2C1F38A01D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</p:grpSp>
      </p:grpSp>
      <p:grpSp>
        <p:nvGrpSpPr>
          <p:cNvPr id="33" name="Groep 32">
            <a:extLst>
              <a:ext uri="{FF2B5EF4-FFF2-40B4-BE49-F238E27FC236}">
                <a16:creationId xmlns:a16="http://schemas.microsoft.com/office/drawing/2014/main" id="{9DF58742-A5AF-4E4B-88DC-CE37FADE3310}"/>
              </a:ext>
            </a:extLst>
          </p:cNvPr>
          <p:cNvGrpSpPr/>
          <p:nvPr/>
        </p:nvGrpSpPr>
        <p:grpSpPr>
          <a:xfrm>
            <a:off x="1620864" y="2152858"/>
            <a:ext cx="10030848" cy="670230"/>
            <a:chOff x="1275378" y="1839034"/>
            <a:chExt cx="10030848" cy="670230"/>
          </a:xfrm>
          <a:solidFill>
            <a:schemeClr val="accent4"/>
          </a:solidFill>
        </p:grpSpPr>
        <p:cxnSp>
          <p:nvCxnSpPr>
            <p:cNvPr id="368" name="Rechte verbindingslijn 367">
              <a:extLst>
                <a:ext uri="{FF2B5EF4-FFF2-40B4-BE49-F238E27FC236}">
                  <a16:creationId xmlns:a16="http://schemas.microsoft.com/office/drawing/2014/main" id="{3C3A0760-7D1F-41B0-8C89-450C7167A1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75378" y="2174149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2" name="Groep 331">
              <a:extLst>
                <a:ext uri="{FF2B5EF4-FFF2-40B4-BE49-F238E27FC236}">
                  <a16:creationId xmlns:a16="http://schemas.microsoft.com/office/drawing/2014/main" id="{1C451DCC-2FA7-4C14-9B08-515A6EB3F81D}"/>
                </a:ext>
              </a:extLst>
            </p:cNvPr>
            <p:cNvGrpSpPr/>
            <p:nvPr/>
          </p:nvGrpSpPr>
          <p:grpSpPr>
            <a:xfrm>
              <a:off x="2203253" y="1839034"/>
              <a:ext cx="8175099" cy="670230"/>
              <a:chOff x="1417371" y="1781008"/>
              <a:chExt cx="9936429" cy="814631"/>
            </a:xfrm>
            <a:grpFill/>
          </p:grpSpPr>
          <p:sp>
            <p:nvSpPr>
              <p:cNvPr id="333" name="Ovaal 332">
                <a:extLst>
                  <a:ext uri="{FF2B5EF4-FFF2-40B4-BE49-F238E27FC236}">
                    <a16:creationId xmlns:a16="http://schemas.microsoft.com/office/drawing/2014/main" id="{CFFBD406-0E70-46E3-96A1-C095F7A49561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34" name="Ovaal 333">
                <a:extLst>
                  <a:ext uri="{FF2B5EF4-FFF2-40B4-BE49-F238E27FC236}">
                    <a16:creationId xmlns:a16="http://schemas.microsoft.com/office/drawing/2014/main" id="{E36A8F63-F552-48C4-BB49-3A9F1F46C4F7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35" name="Ovaal 334">
                <a:extLst>
                  <a:ext uri="{FF2B5EF4-FFF2-40B4-BE49-F238E27FC236}">
                    <a16:creationId xmlns:a16="http://schemas.microsoft.com/office/drawing/2014/main" id="{FAEA296A-B75D-45F7-B5F3-2FEA6AB3DDE0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36" name="Ovaal 335">
                <a:extLst>
                  <a:ext uri="{FF2B5EF4-FFF2-40B4-BE49-F238E27FC236}">
                    <a16:creationId xmlns:a16="http://schemas.microsoft.com/office/drawing/2014/main" id="{437716E2-B247-4106-9F89-AF4271F5DD6F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37" name="Ovaal 336">
                <a:extLst>
                  <a:ext uri="{FF2B5EF4-FFF2-40B4-BE49-F238E27FC236}">
                    <a16:creationId xmlns:a16="http://schemas.microsoft.com/office/drawing/2014/main" id="{CA3E63FE-1921-4043-80FD-AC4019CD56A3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38" name="Ovaal 337">
                <a:extLst>
                  <a:ext uri="{FF2B5EF4-FFF2-40B4-BE49-F238E27FC236}">
                    <a16:creationId xmlns:a16="http://schemas.microsoft.com/office/drawing/2014/main" id="{B0F58C87-DFFE-4CF9-902C-19AF348974EC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39" name="Ovaal 338">
                <a:extLst>
                  <a:ext uri="{FF2B5EF4-FFF2-40B4-BE49-F238E27FC236}">
                    <a16:creationId xmlns:a16="http://schemas.microsoft.com/office/drawing/2014/main" id="{E25690E4-BDEA-4175-8533-7DAF5DE729E0}"/>
                  </a:ext>
                </a:extLst>
              </p:cNvPr>
              <p:cNvSpPr/>
              <p:nvPr/>
            </p:nvSpPr>
            <p:spPr>
              <a:xfrm>
                <a:off x="1417371" y="1781009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40" name="Ovaal 339">
                <a:extLst>
                  <a:ext uri="{FF2B5EF4-FFF2-40B4-BE49-F238E27FC236}">
                    <a16:creationId xmlns:a16="http://schemas.microsoft.com/office/drawing/2014/main" id="{6488A55F-F5AF-434C-A978-CFDA735B5A1A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2" name="Groep 31">
            <a:extLst>
              <a:ext uri="{FF2B5EF4-FFF2-40B4-BE49-F238E27FC236}">
                <a16:creationId xmlns:a16="http://schemas.microsoft.com/office/drawing/2014/main" id="{8C7B3D19-E65A-4913-A22C-3BA76CF2B259}"/>
              </a:ext>
            </a:extLst>
          </p:cNvPr>
          <p:cNvGrpSpPr/>
          <p:nvPr/>
        </p:nvGrpSpPr>
        <p:grpSpPr>
          <a:xfrm>
            <a:off x="1620864" y="3093888"/>
            <a:ext cx="10030848" cy="670229"/>
            <a:chOff x="2161152" y="2898996"/>
            <a:chExt cx="10030848" cy="670229"/>
          </a:xfrm>
          <a:solidFill>
            <a:schemeClr val="bg1"/>
          </a:solidFill>
        </p:grpSpPr>
        <p:cxnSp>
          <p:nvCxnSpPr>
            <p:cNvPr id="369" name="Rechte verbindingslijn 368">
              <a:extLst>
                <a:ext uri="{FF2B5EF4-FFF2-40B4-BE49-F238E27FC236}">
                  <a16:creationId xmlns:a16="http://schemas.microsoft.com/office/drawing/2014/main" id="{55CC2DE9-32D2-4343-9FAC-DE91956DBE1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323411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1" name="Groep 340">
              <a:extLst>
                <a:ext uri="{FF2B5EF4-FFF2-40B4-BE49-F238E27FC236}">
                  <a16:creationId xmlns:a16="http://schemas.microsoft.com/office/drawing/2014/main" id="{C3829281-B492-4D9E-A331-6AC67F5425D8}"/>
                </a:ext>
              </a:extLst>
            </p:cNvPr>
            <p:cNvGrpSpPr/>
            <p:nvPr/>
          </p:nvGrpSpPr>
          <p:grpSpPr>
            <a:xfrm>
              <a:off x="3089027" y="289899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42" name="Ovaal 341">
                <a:extLst>
                  <a:ext uri="{FF2B5EF4-FFF2-40B4-BE49-F238E27FC236}">
                    <a16:creationId xmlns:a16="http://schemas.microsoft.com/office/drawing/2014/main" id="{FD99634E-DBE3-40DA-8D81-CC8DED5B7F4B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3" name="Ovaal 342">
                <a:extLst>
                  <a:ext uri="{FF2B5EF4-FFF2-40B4-BE49-F238E27FC236}">
                    <a16:creationId xmlns:a16="http://schemas.microsoft.com/office/drawing/2014/main" id="{F80166C0-ED8D-46A6-BEC6-236544C0712F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4" name="Ovaal 343">
                <a:extLst>
                  <a:ext uri="{FF2B5EF4-FFF2-40B4-BE49-F238E27FC236}">
                    <a16:creationId xmlns:a16="http://schemas.microsoft.com/office/drawing/2014/main" id="{35951BF3-A530-4444-9593-748CB804B16A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45" name="Ovaal 344">
                <a:extLst>
                  <a:ext uri="{FF2B5EF4-FFF2-40B4-BE49-F238E27FC236}">
                    <a16:creationId xmlns:a16="http://schemas.microsoft.com/office/drawing/2014/main" id="{47217208-094A-4C66-9C76-F9DFDEA8E084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46" name="Ovaal 345">
                <a:extLst>
                  <a:ext uri="{FF2B5EF4-FFF2-40B4-BE49-F238E27FC236}">
                    <a16:creationId xmlns:a16="http://schemas.microsoft.com/office/drawing/2014/main" id="{1AFDAAF7-519C-4251-99F8-CC99B3595386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7" name="Ovaal 346">
                <a:extLst>
                  <a:ext uri="{FF2B5EF4-FFF2-40B4-BE49-F238E27FC236}">
                    <a16:creationId xmlns:a16="http://schemas.microsoft.com/office/drawing/2014/main" id="{63D98E97-B8E9-4021-8D1A-62BFA9302755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48" name="Ovaal 347">
                <a:extLst>
                  <a:ext uri="{FF2B5EF4-FFF2-40B4-BE49-F238E27FC236}">
                    <a16:creationId xmlns:a16="http://schemas.microsoft.com/office/drawing/2014/main" id="{43941A29-6A53-43D1-AD71-FD24B9B3BB8B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49" name="Ovaal 348">
                <a:extLst>
                  <a:ext uri="{FF2B5EF4-FFF2-40B4-BE49-F238E27FC236}">
                    <a16:creationId xmlns:a16="http://schemas.microsoft.com/office/drawing/2014/main" id="{9BFB82B4-9AF7-4279-B479-8716002B618F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1" name="Groep 30">
            <a:extLst>
              <a:ext uri="{FF2B5EF4-FFF2-40B4-BE49-F238E27FC236}">
                <a16:creationId xmlns:a16="http://schemas.microsoft.com/office/drawing/2014/main" id="{47BC65B6-6F4A-442B-A978-6C426C83E153}"/>
              </a:ext>
            </a:extLst>
          </p:cNvPr>
          <p:cNvGrpSpPr/>
          <p:nvPr/>
        </p:nvGrpSpPr>
        <p:grpSpPr>
          <a:xfrm>
            <a:off x="1620864" y="4034916"/>
            <a:ext cx="10030848" cy="670229"/>
            <a:chOff x="2161152" y="3873455"/>
            <a:chExt cx="10030848" cy="670229"/>
          </a:xfrm>
          <a:solidFill>
            <a:schemeClr val="bg1"/>
          </a:solidFill>
        </p:grpSpPr>
        <p:cxnSp>
          <p:nvCxnSpPr>
            <p:cNvPr id="370" name="Rechte verbindingslijn 369">
              <a:extLst>
                <a:ext uri="{FF2B5EF4-FFF2-40B4-BE49-F238E27FC236}">
                  <a16:creationId xmlns:a16="http://schemas.microsoft.com/office/drawing/2014/main" id="{39A04945-24CE-4EA8-9AA0-F1AA940BE7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4208569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0" name="Groep 349">
              <a:extLst>
                <a:ext uri="{FF2B5EF4-FFF2-40B4-BE49-F238E27FC236}">
                  <a16:creationId xmlns:a16="http://schemas.microsoft.com/office/drawing/2014/main" id="{71643A03-6C79-4CCF-A5B2-1AA303690024}"/>
                </a:ext>
              </a:extLst>
            </p:cNvPr>
            <p:cNvGrpSpPr/>
            <p:nvPr/>
          </p:nvGrpSpPr>
          <p:grpSpPr>
            <a:xfrm>
              <a:off x="3089027" y="3873455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51" name="Ovaal 350">
                <a:extLst>
                  <a:ext uri="{FF2B5EF4-FFF2-40B4-BE49-F238E27FC236}">
                    <a16:creationId xmlns:a16="http://schemas.microsoft.com/office/drawing/2014/main" id="{2890F379-3BA3-410B-B52F-98A271D3A1DC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52" name="Ovaal 351">
                <a:extLst>
                  <a:ext uri="{FF2B5EF4-FFF2-40B4-BE49-F238E27FC236}">
                    <a16:creationId xmlns:a16="http://schemas.microsoft.com/office/drawing/2014/main" id="{4CCCCED9-1216-4FA9-9093-B2615539B5BE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3" name="Ovaal 352">
                <a:extLst>
                  <a:ext uri="{FF2B5EF4-FFF2-40B4-BE49-F238E27FC236}">
                    <a16:creationId xmlns:a16="http://schemas.microsoft.com/office/drawing/2014/main" id="{2569EA3B-8C9E-4199-8143-ECE28E4ABA80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4" name="Ovaal 353">
                <a:extLst>
                  <a:ext uri="{FF2B5EF4-FFF2-40B4-BE49-F238E27FC236}">
                    <a16:creationId xmlns:a16="http://schemas.microsoft.com/office/drawing/2014/main" id="{D8729B7E-E91B-421A-B5E9-E6456E2CCCF7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5" name="Ovaal 354">
                <a:extLst>
                  <a:ext uri="{FF2B5EF4-FFF2-40B4-BE49-F238E27FC236}">
                    <a16:creationId xmlns:a16="http://schemas.microsoft.com/office/drawing/2014/main" id="{5FCA3F01-DE8F-4534-9C14-F5E5CD9C58F7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6" name="Ovaal 355">
                <a:extLst>
                  <a:ext uri="{FF2B5EF4-FFF2-40B4-BE49-F238E27FC236}">
                    <a16:creationId xmlns:a16="http://schemas.microsoft.com/office/drawing/2014/main" id="{59023F6F-F0C0-4680-9358-8E2F98E031DB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57" name="Ovaal 356">
                <a:extLst>
                  <a:ext uri="{FF2B5EF4-FFF2-40B4-BE49-F238E27FC236}">
                    <a16:creationId xmlns:a16="http://schemas.microsoft.com/office/drawing/2014/main" id="{8FB00AAE-7874-44F2-AC1E-0D2021B599CB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8" name="Ovaal 357">
                <a:extLst>
                  <a:ext uri="{FF2B5EF4-FFF2-40B4-BE49-F238E27FC236}">
                    <a16:creationId xmlns:a16="http://schemas.microsoft.com/office/drawing/2014/main" id="{1C22C0B2-1D64-442D-B1CC-A8BD0EFBFB6C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0" name="Groep 29">
            <a:extLst>
              <a:ext uri="{FF2B5EF4-FFF2-40B4-BE49-F238E27FC236}">
                <a16:creationId xmlns:a16="http://schemas.microsoft.com/office/drawing/2014/main" id="{1A95F407-7DA4-4536-B642-0AD71EE75912}"/>
              </a:ext>
            </a:extLst>
          </p:cNvPr>
          <p:cNvGrpSpPr/>
          <p:nvPr/>
        </p:nvGrpSpPr>
        <p:grpSpPr>
          <a:xfrm>
            <a:off x="1620864" y="4975944"/>
            <a:ext cx="10030848" cy="670229"/>
            <a:chOff x="2161152" y="5131566"/>
            <a:chExt cx="10030848" cy="670229"/>
          </a:xfrm>
          <a:solidFill>
            <a:schemeClr val="bg1"/>
          </a:solidFill>
        </p:grpSpPr>
        <p:cxnSp>
          <p:nvCxnSpPr>
            <p:cNvPr id="371" name="Rechte verbindingslijn 370">
              <a:extLst>
                <a:ext uri="{FF2B5EF4-FFF2-40B4-BE49-F238E27FC236}">
                  <a16:creationId xmlns:a16="http://schemas.microsoft.com/office/drawing/2014/main" id="{CBE64B30-671D-4B87-8D80-E18617889D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546668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9" name="Groep 358">
              <a:extLst>
                <a:ext uri="{FF2B5EF4-FFF2-40B4-BE49-F238E27FC236}">
                  <a16:creationId xmlns:a16="http://schemas.microsoft.com/office/drawing/2014/main" id="{64AFCFF0-F2D3-4057-BC81-981D08296505}"/>
                </a:ext>
              </a:extLst>
            </p:cNvPr>
            <p:cNvGrpSpPr/>
            <p:nvPr/>
          </p:nvGrpSpPr>
          <p:grpSpPr>
            <a:xfrm>
              <a:off x="3089027" y="513156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60" name="Ovaal 359">
                <a:extLst>
                  <a:ext uri="{FF2B5EF4-FFF2-40B4-BE49-F238E27FC236}">
                    <a16:creationId xmlns:a16="http://schemas.microsoft.com/office/drawing/2014/main" id="{B348B991-627A-46F9-A4DA-119BF5C21868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1" name="Ovaal 360">
                <a:extLst>
                  <a:ext uri="{FF2B5EF4-FFF2-40B4-BE49-F238E27FC236}">
                    <a16:creationId xmlns:a16="http://schemas.microsoft.com/office/drawing/2014/main" id="{4DC33459-9BAB-46E9-B6AF-E187D07E00FE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2" name="Ovaal 361">
                <a:extLst>
                  <a:ext uri="{FF2B5EF4-FFF2-40B4-BE49-F238E27FC236}">
                    <a16:creationId xmlns:a16="http://schemas.microsoft.com/office/drawing/2014/main" id="{531070FA-75D8-45A1-B229-DE232254C31B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63" name="Ovaal 362">
                <a:extLst>
                  <a:ext uri="{FF2B5EF4-FFF2-40B4-BE49-F238E27FC236}">
                    <a16:creationId xmlns:a16="http://schemas.microsoft.com/office/drawing/2014/main" id="{C386CBB9-C0A5-4412-9C2B-180ABDF91AD7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4" name="Ovaal 363">
                <a:extLst>
                  <a:ext uri="{FF2B5EF4-FFF2-40B4-BE49-F238E27FC236}">
                    <a16:creationId xmlns:a16="http://schemas.microsoft.com/office/drawing/2014/main" id="{CD5C35D6-895F-4F0D-9A87-AF3684EA9B0D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5" name="Ovaal 364">
                <a:extLst>
                  <a:ext uri="{FF2B5EF4-FFF2-40B4-BE49-F238E27FC236}">
                    <a16:creationId xmlns:a16="http://schemas.microsoft.com/office/drawing/2014/main" id="{7AFF26D2-A7AD-4F93-A1E6-AD397218E0BF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66" name="Ovaal 365">
                <a:extLst>
                  <a:ext uri="{FF2B5EF4-FFF2-40B4-BE49-F238E27FC236}">
                    <a16:creationId xmlns:a16="http://schemas.microsoft.com/office/drawing/2014/main" id="{D7E81497-DBA2-4B9B-B32C-61D5783D3482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7" name="Ovaal 366">
                <a:extLst>
                  <a:ext uri="{FF2B5EF4-FFF2-40B4-BE49-F238E27FC236}">
                    <a16:creationId xmlns:a16="http://schemas.microsoft.com/office/drawing/2014/main" id="{498BD138-8886-4E38-818E-406910C091E5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65" name="Groep 64">
            <a:extLst>
              <a:ext uri="{FF2B5EF4-FFF2-40B4-BE49-F238E27FC236}">
                <a16:creationId xmlns:a16="http://schemas.microsoft.com/office/drawing/2014/main" id="{2B210771-5EA5-4DA4-97F6-D0641AC2E3D5}"/>
              </a:ext>
            </a:extLst>
          </p:cNvPr>
          <p:cNvGrpSpPr/>
          <p:nvPr/>
        </p:nvGrpSpPr>
        <p:grpSpPr>
          <a:xfrm>
            <a:off x="1620864" y="5916972"/>
            <a:ext cx="10030848" cy="670229"/>
            <a:chOff x="2161152" y="5131566"/>
            <a:chExt cx="10030848" cy="670229"/>
          </a:xfrm>
          <a:solidFill>
            <a:schemeClr val="bg1"/>
          </a:solidFill>
        </p:grpSpPr>
        <p:cxnSp>
          <p:nvCxnSpPr>
            <p:cNvPr id="66" name="Rechte verbindingslijn 65">
              <a:extLst>
                <a:ext uri="{FF2B5EF4-FFF2-40B4-BE49-F238E27FC236}">
                  <a16:creationId xmlns:a16="http://schemas.microsoft.com/office/drawing/2014/main" id="{C61B5C0B-128D-4D59-B36E-BCFCF6C5E7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546668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ep 66">
              <a:extLst>
                <a:ext uri="{FF2B5EF4-FFF2-40B4-BE49-F238E27FC236}">
                  <a16:creationId xmlns:a16="http://schemas.microsoft.com/office/drawing/2014/main" id="{DE6D961A-C6EA-4C57-8E4F-74D1DBDD5B80}"/>
                </a:ext>
              </a:extLst>
            </p:cNvPr>
            <p:cNvGrpSpPr/>
            <p:nvPr/>
          </p:nvGrpSpPr>
          <p:grpSpPr>
            <a:xfrm>
              <a:off x="3089027" y="513156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68" name="Ovaal 67">
                <a:extLst>
                  <a:ext uri="{FF2B5EF4-FFF2-40B4-BE49-F238E27FC236}">
                    <a16:creationId xmlns:a16="http://schemas.microsoft.com/office/drawing/2014/main" id="{E63A1892-8757-4F8E-9D35-CD7D88E48E33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69" name="Ovaal 68">
                <a:extLst>
                  <a:ext uri="{FF2B5EF4-FFF2-40B4-BE49-F238E27FC236}">
                    <a16:creationId xmlns:a16="http://schemas.microsoft.com/office/drawing/2014/main" id="{26ED2D75-599C-43DA-AEF5-FBC15C4ED2D3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0" name="Ovaal 69">
                <a:extLst>
                  <a:ext uri="{FF2B5EF4-FFF2-40B4-BE49-F238E27FC236}">
                    <a16:creationId xmlns:a16="http://schemas.microsoft.com/office/drawing/2014/main" id="{CF8FB337-FE79-4B15-8C59-320E472466E2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71" name="Ovaal 70">
                <a:extLst>
                  <a:ext uri="{FF2B5EF4-FFF2-40B4-BE49-F238E27FC236}">
                    <a16:creationId xmlns:a16="http://schemas.microsoft.com/office/drawing/2014/main" id="{C44B7553-A133-4CDD-8EF9-C925D28515F4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ACEEB5B3-C12D-4C26-B2E0-EECB6067E386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3" name="Ovaal 72">
                <a:extLst>
                  <a:ext uri="{FF2B5EF4-FFF2-40B4-BE49-F238E27FC236}">
                    <a16:creationId xmlns:a16="http://schemas.microsoft.com/office/drawing/2014/main" id="{BC7329A3-AB32-4E05-B6EE-3E4A327B9670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74" name="Ovaal 73">
                <a:extLst>
                  <a:ext uri="{FF2B5EF4-FFF2-40B4-BE49-F238E27FC236}">
                    <a16:creationId xmlns:a16="http://schemas.microsoft.com/office/drawing/2014/main" id="{5FC1B7E9-DC12-4662-BE34-AFD5D36CB609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CEEB10FD-BC08-4BC1-9272-A10B4395D422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76" name="Groep 75">
            <a:extLst>
              <a:ext uri="{FF2B5EF4-FFF2-40B4-BE49-F238E27FC236}">
                <a16:creationId xmlns:a16="http://schemas.microsoft.com/office/drawing/2014/main" id="{E2DEB8AF-DAFB-4D88-A055-FE7424C4788E}"/>
              </a:ext>
            </a:extLst>
          </p:cNvPr>
          <p:cNvGrpSpPr/>
          <p:nvPr/>
        </p:nvGrpSpPr>
        <p:grpSpPr>
          <a:xfrm>
            <a:off x="1620864" y="270800"/>
            <a:ext cx="10030848" cy="670229"/>
            <a:chOff x="2161152" y="5131566"/>
            <a:chExt cx="10030848" cy="670229"/>
          </a:xfrm>
          <a:solidFill>
            <a:schemeClr val="accent4"/>
          </a:solidFill>
        </p:grpSpPr>
        <p:cxnSp>
          <p:nvCxnSpPr>
            <p:cNvPr id="77" name="Rechte verbindingslijn 76">
              <a:extLst>
                <a:ext uri="{FF2B5EF4-FFF2-40B4-BE49-F238E27FC236}">
                  <a16:creationId xmlns:a16="http://schemas.microsoft.com/office/drawing/2014/main" id="{07860522-2461-49C3-9DAD-B1E548EC86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546668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Groep 77">
              <a:extLst>
                <a:ext uri="{FF2B5EF4-FFF2-40B4-BE49-F238E27FC236}">
                  <a16:creationId xmlns:a16="http://schemas.microsoft.com/office/drawing/2014/main" id="{CA4FC02C-FDB7-4995-952F-D25081862BBA}"/>
                </a:ext>
              </a:extLst>
            </p:cNvPr>
            <p:cNvGrpSpPr/>
            <p:nvPr/>
          </p:nvGrpSpPr>
          <p:grpSpPr>
            <a:xfrm>
              <a:off x="3089027" y="513156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79" name="Ovaal 78">
                <a:extLst>
                  <a:ext uri="{FF2B5EF4-FFF2-40B4-BE49-F238E27FC236}">
                    <a16:creationId xmlns:a16="http://schemas.microsoft.com/office/drawing/2014/main" id="{1808DF97-07ED-4E5B-981F-0451F5243C2D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80" name="Ovaal 79">
                <a:extLst>
                  <a:ext uri="{FF2B5EF4-FFF2-40B4-BE49-F238E27FC236}">
                    <a16:creationId xmlns:a16="http://schemas.microsoft.com/office/drawing/2014/main" id="{3E19D773-E04A-4398-A4A6-AE9817FA9C25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81" name="Ovaal 80">
                <a:extLst>
                  <a:ext uri="{FF2B5EF4-FFF2-40B4-BE49-F238E27FC236}">
                    <a16:creationId xmlns:a16="http://schemas.microsoft.com/office/drawing/2014/main" id="{878FB4BC-03A6-4F7A-8D4D-98F4D815110C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82" name="Ovaal 81">
                <a:extLst>
                  <a:ext uri="{FF2B5EF4-FFF2-40B4-BE49-F238E27FC236}">
                    <a16:creationId xmlns:a16="http://schemas.microsoft.com/office/drawing/2014/main" id="{9EE4A68F-1BA3-42EA-89EA-56B0BBE1C999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83" name="Ovaal 82">
                <a:extLst>
                  <a:ext uri="{FF2B5EF4-FFF2-40B4-BE49-F238E27FC236}">
                    <a16:creationId xmlns:a16="http://schemas.microsoft.com/office/drawing/2014/main" id="{C657FA8E-06D9-4568-888C-A83404A84924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84" name="Ovaal 83">
                <a:extLst>
                  <a:ext uri="{FF2B5EF4-FFF2-40B4-BE49-F238E27FC236}">
                    <a16:creationId xmlns:a16="http://schemas.microsoft.com/office/drawing/2014/main" id="{FF9BC08E-7294-425C-86AF-92DC829D2E82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85" name="Ovaal 84">
                <a:extLst>
                  <a:ext uri="{FF2B5EF4-FFF2-40B4-BE49-F238E27FC236}">
                    <a16:creationId xmlns:a16="http://schemas.microsoft.com/office/drawing/2014/main" id="{CD4CABC8-889A-4B6B-B6BD-41154CA8BF1C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86" name="Ovaal 85">
                <a:extLst>
                  <a:ext uri="{FF2B5EF4-FFF2-40B4-BE49-F238E27FC236}">
                    <a16:creationId xmlns:a16="http://schemas.microsoft.com/office/drawing/2014/main" id="{173750C8-1A9F-4154-A57E-51346C74B9C7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</p:grpSp>
      <p:sp>
        <p:nvSpPr>
          <p:cNvPr id="87" name="Rechthoek 86">
            <a:extLst>
              <a:ext uri="{FF2B5EF4-FFF2-40B4-BE49-F238E27FC236}">
                <a16:creationId xmlns:a16="http://schemas.microsoft.com/office/drawing/2014/main" id="{CC0584AD-7130-487E-A1A5-9D247585F01B}"/>
              </a:ext>
            </a:extLst>
          </p:cNvPr>
          <p:cNvSpPr/>
          <p:nvPr/>
        </p:nvSpPr>
        <p:spPr>
          <a:xfrm>
            <a:off x="710843" y="144248"/>
            <a:ext cx="1867711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/>
            <a:r>
              <a:rPr lang="en-US" sz="2400" b="1" dirty="0"/>
              <a:t>Guard row</a:t>
            </a:r>
            <a:endParaRPr lang="en-US" sz="2400" dirty="0"/>
          </a:p>
        </p:txBody>
      </p:sp>
      <p:sp>
        <p:nvSpPr>
          <p:cNvPr id="88" name="Rechthoek 87">
            <a:extLst>
              <a:ext uri="{FF2B5EF4-FFF2-40B4-BE49-F238E27FC236}">
                <a16:creationId xmlns:a16="http://schemas.microsoft.com/office/drawing/2014/main" id="{77E3F4DE-99D8-40CA-9087-3ABB3FA5CC27}"/>
              </a:ext>
            </a:extLst>
          </p:cNvPr>
          <p:cNvSpPr/>
          <p:nvPr/>
        </p:nvSpPr>
        <p:spPr>
          <a:xfrm>
            <a:off x="710842" y="2026306"/>
            <a:ext cx="1867711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/>
            <a:r>
              <a:rPr lang="en-US" sz="2400" b="1" dirty="0"/>
              <a:t>Guard row</a:t>
            </a:r>
            <a:endParaRPr lang="en-US" sz="2400" dirty="0"/>
          </a:p>
        </p:txBody>
      </p:sp>
      <p:sp>
        <p:nvSpPr>
          <p:cNvPr id="89" name="Rectangle 4">
            <a:extLst>
              <a:ext uri="{FF2B5EF4-FFF2-40B4-BE49-F238E27FC236}">
                <a16:creationId xmlns:a16="http://schemas.microsoft.com/office/drawing/2014/main" id="{ADC19B59-E6B5-4404-AC68-DCA630C29EC4}"/>
              </a:ext>
            </a:extLst>
          </p:cNvPr>
          <p:cNvSpPr/>
          <p:nvPr/>
        </p:nvSpPr>
        <p:spPr>
          <a:xfrm>
            <a:off x="66681" y="856166"/>
            <a:ext cx="1994959" cy="523220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Request 1</a:t>
            </a:r>
          </a:p>
        </p:txBody>
      </p:sp>
      <p:sp>
        <p:nvSpPr>
          <p:cNvPr id="90" name="Rectangle 4">
            <a:extLst>
              <a:ext uri="{FF2B5EF4-FFF2-40B4-BE49-F238E27FC236}">
                <a16:creationId xmlns:a16="http://schemas.microsoft.com/office/drawing/2014/main" id="{A952E419-FB4B-477A-A621-1D291EB9945C}"/>
              </a:ext>
            </a:extLst>
          </p:cNvPr>
          <p:cNvSpPr/>
          <p:nvPr/>
        </p:nvSpPr>
        <p:spPr>
          <a:xfrm>
            <a:off x="210007" y="3674873"/>
            <a:ext cx="1994959" cy="523220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Request 2</a:t>
            </a:r>
          </a:p>
        </p:txBody>
      </p:sp>
    </p:spTree>
    <p:extLst>
      <p:ext uri="{BB962C8B-B14F-4D97-AF65-F5344CB8AC3E}">
        <p14:creationId xmlns:p14="http://schemas.microsoft.com/office/powerpoint/2010/main" val="419887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6" name="Rechte verbindingslijn 285">
            <a:extLst>
              <a:ext uri="{FF2B5EF4-FFF2-40B4-BE49-F238E27FC236}">
                <a16:creationId xmlns:a16="http://schemas.microsoft.com/office/drawing/2014/main" id="{BE98A7E9-F41A-4B1A-8673-F7BE4659185E}"/>
              </a:ext>
            </a:extLst>
          </p:cNvPr>
          <p:cNvCxnSpPr>
            <a:cxnSpLocks/>
            <a:stCxn id="83" idx="0"/>
            <a:endCxn id="72" idx="4"/>
          </p:cNvCxnSpPr>
          <p:nvPr/>
        </p:nvCxnSpPr>
        <p:spPr>
          <a:xfrm>
            <a:off x="5044592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Rechte verbindingslijn 371">
            <a:extLst>
              <a:ext uri="{FF2B5EF4-FFF2-40B4-BE49-F238E27FC236}">
                <a16:creationId xmlns:a16="http://schemas.microsoft.com/office/drawing/2014/main" id="{18474522-EC92-4738-AA6F-9FE68A2D87DB}"/>
              </a:ext>
            </a:extLst>
          </p:cNvPr>
          <p:cNvCxnSpPr>
            <a:cxnSpLocks/>
            <a:stCxn id="85" idx="0"/>
            <a:endCxn id="74" idx="4"/>
          </p:cNvCxnSpPr>
          <p:nvPr/>
        </p:nvCxnSpPr>
        <p:spPr>
          <a:xfrm>
            <a:off x="2922327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Rechte verbindingslijn 372">
            <a:extLst>
              <a:ext uri="{FF2B5EF4-FFF2-40B4-BE49-F238E27FC236}">
                <a16:creationId xmlns:a16="http://schemas.microsoft.com/office/drawing/2014/main" id="{FCE5F70F-7C0B-44D4-9192-7752951F75E6}"/>
              </a:ext>
            </a:extLst>
          </p:cNvPr>
          <p:cNvCxnSpPr>
            <a:cxnSpLocks/>
            <a:stCxn id="82" idx="0"/>
            <a:endCxn id="71" idx="4"/>
          </p:cNvCxnSpPr>
          <p:nvPr/>
        </p:nvCxnSpPr>
        <p:spPr>
          <a:xfrm>
            <a:off x="6105724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Rechte verbindingslijn 373">
            <a:extLst>
              <a:ext uri="{FF2B5EF4-FFF2-40B4-BE49-F238E27FC236}">
                <a16:creationId xmlns:a16="http://schemas.microsoft.com/office/drawing/2014/main" id="{4BDC2737-AFF7-4B9E-B831-DB71D145058C}"/>
              </a:ext>
            </a:extLst>
          </p:cNvPr>
          <p:cNvCxnSpPr>
            <a:cxnSpLocks/>
            <a:stCxn id="81" idx="0"/>
            <a:endCxn id="70" idx="4"/>
          </p:cNvCxnSpPr>
          <p:nvPr/>
        </p:nvCxnSpPr>
        <p:spPr>
          <a:xfrm>
            <a:off x="9289121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Rechte verbindingslijn 374">
            <a:extLst>
              <a:ext uri="{FF2B5EF4-FFF2-40B4-BE49-F238E27FC236}">
                <a16:creationId xmlns:a16="http://schemas.microsoft.com/office/drawing/2014/main" id="{6B2697E5-D088-41F4-8F9E-23B640B18738}"/>
              </a:ext>
            </a:extLst>
          </p:cNvPr>
          <p:cNvCxnSpPr>
            <a:cxnSpLocks/>
            <a:stCxn id="84" idx="0"/>
            <a:endCxn id="73" idx="4"/>
          </p:cNvCxnSpPr>
          <p:nvPr/>
        </p:nvCxnSpPr>
        <p:spPr>
          <a:xfrm>
            <a:off x="3983459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Rechte verbindingslijn 375">
            <a:extLst>
              <a:ext uri="{FF2B5EF4-FFF2-40B4-BE49-F238E27FC236}">
                <a16:creationId xmlns:a16="http://schemas.microsoft.com/office/drawing/2014/main" id="{E6D112B8-44A2-4439-9E4E-EB2AE2B106BF}"/>
              </a:ext>
            </a:extLst>
          </p:cNvPr>
          <p:cNvCxnSpPr>
            <a:cxnSpLocks/>
            <a:stCxn id="80" idx="0"/>
            <a:endCxn id="69" idx="4"/>
          </p:cNvCxnSpPr>
          <p:nvPr/>
        </p:nvCxnSpPr>
        <p:spPr>
          <a:xfrm>
            <a:off x="7166857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Rechte verbindingslijn 376">
            <a:extLst>
              <a:ext uri="{FF2B5EF4-FFF2-40B4-BE49-F238E27FC236}">
                <a16:creationId xmlns:a16="http://schemas.microsoft.com/office/drawing/2014/main" id="{68BB16CC-38A5-4316-B1B0-53EEA1BEDD9F}"/>
              </a:ext>
            </a:extLst>
          </p:cNvPr>
          <p:cNvCxnSpPr>
            <a:cxnSpLocks/>
            <a:stCxn id="86" idx="0"/>
            <a:endCxn id="75" idx="4"/>
          </p:cNvCxnSpPr>
          <p:nvPr/>
        </p:nvCxnSpPr>
        <p:spPr>
          <a:xfrm>
            <a:off x="10350251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Rechte verbindingslijn 377">
            <a:extLst>
              <a:ext uri="{FF2B5EF4-FFF2-40B4-BE49-F238E27FC236}">
                <a16:creationId xmlns:a16="http://schemas.microsoft.com/office/drawing/2014/main" id="{E1A9C06B-8401-4DB7-AF6E-B67F3E17E40B}"/>
              </a:ext>
            </a:extLst>
          </p:cNvPr>
          <p:cNvCxnSpPr>
            <a:cxnSpLocks/>
            <a:stCxn id="79" idx="0"/>
          </p:cNvCxnSpPr>
          <p:nvPr/>
        </p:nvCxnSpPr>
        <p:spPr>
          <a:xfrm>
            <a:off x="8227989" y="270800"/>
            <a:ext cx="0" cy="63926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ep 33">
            <a:extLst>
              <a:ext uri="{FF2B5EF4-FFF2-40B4-BE49-F238E27FC236}">
                <a16:creationId xmlns:a16="http://schemas.microsoft.com/office/drawing/2014/main" id="{70FF3975-06FD-41C0-9CA5-8E74F0DA9937}"/>
              </a:ext>
            </a:extLst>
          </p:cNvPr>
          <p:cNvGrpSpPr/>
          <p:nvPr/>
        </p:nvGrpSpPr>
        <p:grpSpPr>
          <a:xfrm>
            <a:off x="1620864" y="1211829"/>
            <a:ext cx="10030848" cy="670229"/>
            <a:chOff x="1080576" y="821824"/>
            <a:chExt cx="10030848" cy="670229"/>
          </a:xfrm>
          <a:solidFill>
            <a:schemeClr val="bg1"/>
          </a:solidFill>
        </p:grpSpPr>
        <p:cxnSp>
          <p:nvCxnSpPr>
            <p:cNvPr id="287" name="Rechte verbindingslijn 286">
              <a:extLst>
                <a:ext uri="{FF2B5EF4-FFF2-40B4-BE49-F238E27FC236}">
                  <a16:creationId xmlns:a16="http://schemas.microsoft.com/office/drawing/2014/main" id="{C821FC1C-4BF0-4D96-B8F0-DF72586EF9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0576" y="1156938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23" name="Groep 1222">
              <a:extLst>
                <a:ext uri="{FF2B5EF4-FFF2-40B4-BE49-F238E27FC236}">
                  <a16:creationId xmlns:a16="http://schemas.microsoft.com/office/drawing/2014/main" id="{FC979F3D-8945-45CC-8421-20C8ADCC3CF6}"/>
                </a:ext>
              </a:extLst>
            </p:cNvPr>
            <p:cNvGrpSpPr/>
            <p:nvPr/>
          </p:nvGrpSpPr>
          <p:grpSpPr>
            <a:xfrm>
              <a:off x="2008451" y="821824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12" name="Ovaal 311">
                <a:extLst>
                  <a:ext uri="{FF2B5EF4-FFF2-40B4-BE49-F238E27FC236}">
                    <a16:creationId xmlns:a16="http://schemas.microsoft.com/office/drawing/2014/main" id="{ACD84854-30E8-42B7-B3E9-373F0A887669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17" name="Ovaal 316">
                <a:extLst>
                  <a:ext uri="{FF2B5EF4-FFF2-40B4-BE49-F238E27FC236}">
                    <a16:creationId xmlns:a16="http://schemas.microsoft.com/office/drawing/2014/main" id="{CF00D93E-43E8-47F6-9BE4-F883EFC7B0DB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18" name="Ovaal 317">
                <a:extLst>
                  <a:ext uri="{FF2B5EF4-FFF2-40B4-BE49-F238E27FC236}">
                    <a16:creationId xmlns:a16="http://schemas.microsoft.com/office/drawing/2014/main" id="{E25D3BD8-5944-4EAB-8059-8A78E92A3C25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19" name="Ovaal 318">
                <a:extLst>
                  <a:ext uri="{FF2B5EF4-FFF2-40B4-BE49-F238E27FC236}">
                    <a16:creationId xmlns:a16="http://schemas.microsoft.com/office/drawing/2014/main" id="{A2A37495-EDD1-4F49-9E45-754883F19D35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solidFill>
                <a:schemeClr val="accent6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20" name="Ovaal 319">
                <a:extLst>
                  <a:ext uri="{FF2B5EF4-FFF2-40B4-BE49-F238E27FC236}">
                    <a16:creationId xmlns:a16="http://schemas.microsoft.com/office/drawing/2014/main" id="{43C70C69-80F0-43A1-8673-1FAC11F60B39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solidFill>
                <a:schemeClr val="accent6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21" name="Ovaal 320">
                <a:extLst>
                  <a:ext uri="{FF2B5EF4-FFF2-40B4-BE49-F238E27FC236}">
                    <a16:creationId xmlns:a16="http://schemas.microsoft.com/office/drawing/2014/main" id="{F3FE3A49-A920-4212-A1F6-F695C7A3B475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solidFill>
                <a:schemeClr val="accent6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22" name="Ovaal 321">
                <a:extLst>
                  <a:ext uri="{FF2B5EF4-FFF2-40B4-BE49-F238E27FC236}">
                    <a16:creationId xmlns:a16="http://schemas.microsoft.com/office/drawing/2014/main" id="{2E1037EA-4393-4737-9918-D79F30E9DDAE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solidFill>
                <a:schemeClr val="accent6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23" name="Ovaal 322">
                <a:extLst>
                  <a:ext uri="{FF2B5EF4-FFF2-40B4-BE49-F238E27FC236}">
                    <a16:creationId xmlns:a16="http://schemas.microsoft.com/office/drawing/2014/main" id="{4F6F60C9-E5EA-4F9A-BE5E-1C2C1F38A01D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</p:grpSp>
      </p:grpSp>
      <p:grpSp>
        <p:nvGrpSpPr>
          <p:cNvPr id="33" name="Groep 32">
            <a:extLst>
              <a:ext uri="{FF2B5EF4-FFF2-40B4-BE49-F238E27FC236}">
                <a16:creationId xmlns:a16="http://schemas.microsoft.com/office/drawing/2014/main" id="{9DF58742-A5AF-4E4B-88DC-CE37FADE3310}"/>
              </a:ext>
            </a:extLst>
          </p:cNvPr>
          <p:cNvGrpSpPr/>
          <p:nvPr/>
        </p:nvGrpSpPr>
        <p:grpSpPr>
          <a:xfrm>
            <a:off x="1620864" y="2152858"/>
            <a:ext cx="10030848" cy="670230"/>
            <a:chOff x="1275378" y="1839034"/>
            <a:chExt cx="10030848" cy="670230"/>
          </a:xfrm>
          <a:solidFill>
            <a:schemeClr val="accent4"/>
          </a:solidFill>
        </p:grpSpPr>
        <p:cxnSp>
          <p:nvCxnSpPr>
            <p:cNvPr id="368" name="Rechte verbindingslijn 367">
              <a:extLst>
                <a:ext uri="{FF2B5EF4-FFF2-40B4-BE49-F238E27FC236}">
                  <a16:creationId xmlns:a16="http://schemas.microsoft.com/office/drawing/2014/main" id="{3C3A0760-7D1F-41B0-8C89-450C7167A1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75378" y="2174149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2" name="Groep 331">
              <a:extLst>
                <a:ext uri="{FF2B5EF4-FFF2-40B4-BE49-F238E27FC236}">
                  <a16:creationId xmlns:a16="http://schemas.microsoft.com/office/drawing/2014/main" id="{1C451DCC-2FA7-4C14-9B08-515A6EB3F81D}"/>
                </a:ext>
              </a:extLst>
            </p:cNvPr>
            <p:cNvGrpSpPr/>
            <p:nvPr/>
          </p:nvGrpSpPr>
          <p:grpSpPr>
            <a:xfrm>
              <a:off x="2203253" y="1839034"/>
              <a:ext cx="8175099" cy="670230"/>
              <a:chOff x="1417371" y="1781008"/>
              <a:chExt cx="9936429" cy="814631"/>
            </a:xfrm>
            <a:grpFill/>
          </p:grpSpPr>
          <p:sp>
            <p:nvSpPr>
              <p:cNvPr id="333" name="Ovaal 332">
                <a:extLst>
                  <a:ext uri="{FF2B5EF4-FFF2-40B4-BE49-F238E27FC236}">
                    <a16:creationId xmlns:a16="http://schemas.microsoft.com/office/drawing/2014/main" id="{CFFBD406-0E70-46E3-96A1-C095F7A49561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34" name="Ovaal 333">
                <a:extLst>
                  <a:ext uri="{FF2B5EF4-FFF2-40B4-BE49-F238E27FC236}">
                    <a16:creationId xmlns:a16="http://schemas.microsoft.com/office/drawing/2014/main" id="{E36A8F63-F552-48C4-BB49-3A9F1F46C4F7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35" name="Ovaal 334">
                <a:extLst>
                  <a:ext uri="{FF2B5EF4-FFF2-40B4-BE49-F238E27FC236}">
                    <a16:creationId xmlns:a16="http://schemas.microsoft.com/office/drawing/2014/main" id="{FAEA296A-B75D-45F7-B5F3-2FEA6AB3DDE0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36" name="Ovaal 335">
                <a:extLst>
                  <a:ext uri="{FF2B5EF4-FFF2-40B4-BE49-F238E27FC236}">
                    <a16:creationId xmlns:a16="http://schemas.microsoft.com/office/drawing/2014/main" id="{437716E2-B247-4106-9F89-AF4271F5DD6F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37" name="Ovaal 336">
                <a:extLst>
                  <a:ext uri="{FF2B5EF4-FFF2-40B4-BE49-F238E27FC236}">
                    <a16:creationId xmlns:a16="http://schemas.microsoft.com/office/drawing/2014/main" id="{CA3E63FE-1921-4043-80FD-AC4019CD56A3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38" name="Ovaal 337">
                <a:extLst>
                  <a:ext uri="{FF2B5EF4-FFF2-40B4-BE49-F238E27FC236}">
                    <a16:creationId xmlns:a16="http://schemas.microsoft.com/office/drawing/2014/main" id="{B0F58C87-DFFE-4CF9-902C-19AF348974EC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39" name="Ovaal 338">
                <a:extLst>
                  <a:ext uri="{FF2B5EF4-FFF2-40B4-BE49-F238E27FC236}">
                    <a16:creationId xmlns:a16="http://schemas.microsoft.com/office/drawing/2014/main" id="{E25690E4-BDEA-4175-8533-7DAF5DE729E0}"/>
                  </a:ext>
                </a:extLst>
              </p:cNvPr>
              <p:cNvSpPr/>
              <p:nvPr/>
            </p:nvSpPr>
            <p:spPr>
              <a:xfrm>
                <a:off x="1417371" y="1781009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40" name="Ovaal 339">
                <a:extLst>
                  <a:ext uri="{FF2B5EF4-FFF2-40B4-BE49-F238E27FC236}">
                    <a16:creationId xmlns:a16="http://schemas.microsoft.com/office/drawing/2014/main" id="{6488A55F-F5AF-434C-A978-CFDA735B5A1A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2" name="Groep 31">
            <a:extLst>
              <a:ext uri="{FF2B5EF4-FFF2-40B4-BE49-F238E27FC236}">
                <a16:creationId xmlns:a16="http://schemas.microsoft.com/office/drawing/2014/main" id="{8C7B3D19-E65A-4913-A22C-3BA76CF2B259}"/>
              </a:ext>
            </a:extLst>
          </p:cNvPr>
          <p:cNvGrpSpPr/>
          <p:nvPr/>
        </p:nvGrpSpPr>
        <p:grpSpPr>
          <a:xfrm>
            <a:off x="1620864" y="3093888"/>
            <a:ext cx="10030848" cy="670229"/>
            <a:chOff x="2161152" y="2898996"/>
            <a:chExt cx="10030848" cy="670229"/>
          </a:xfrm>
          <a:solidFill>
            <a:schemeClr val="accent3"/>
          </a:solidFill>
        </p:grpSpPr>
        <p:cxnSp>
          <p:nvCxnSpPr>
            <p:cNvPr id="369" name="Rechte verbindingslijn 368">
              <a:extLst>
                <a:ext uri="{FF2B5EF4-FFF2-40B4-BE49-F238E27FC236}">
                  <a16:creationId xmlns:a16="http://schemas.microsoft.com/office/drawing/2014/main" id="{55CC2DE9-32D2-4343-9FAC-DE91956DBE1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323411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1" name="Groep 340">
              <a:extLst>
                <a:ext uri="{FF2B5EF4-FFF2-40B4-BE49-F238E27FC236}">
                  <a16:creationId xmlns:a16="http://schemas.microsoft.com/office/drawing/2014/main" id="{C3829281-B492-4D9E-A331-6AC67F5425D8}"/>
                </a:ext>
              </a:extLst>
            </p:cNvPr>
            <p:cNvGrpSpPr/>
            <p:nvPr/>
          </p:nvGrpSpPr>
          <p:grpSpPr>
            <a:xfrm>
              <a:off x="3089027" y="289899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42" name="Ovaal 341">
                <a:extLst>
                  <a:ext uri="{FF2B5EF4-FFF2-40B4-BE49-F238E27FC236}">
                    <a16:creationId xmlns:a16="http://schemas.microsoft.com/office/drawing/2014/main" id="{FD99634E-DBE3-40DA-8D81-CC8DED5B7F4B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43" name="Ovaal 342">
                <a:extLst>
                  <a:ext uri="{FF2B5EF4-FFF2-40B4-BE49-F238E27FC236}">
                    <a16:creationId xmlns:a16="http://schemas.microsoft.com/office/drawing/2014/main" id="{F80166C0-ED8D-46A6-BEC6-236544C0712F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44" name="Ovaal 343">
                <a:extLst>
                  <a:ext uri="{FF2B5EF4-FFF2-40B4-BE49-F238E27FC236}">
                    <a16:creationId xmlns:a16="http://schemas.microsoft.com/office/drawing/2014/main" id="{35951BF3-A530-4444-9593-748CB804B16A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45" name="Ovaal 344">
                <a:extLst>
                  <a:ext uri="{FF2B5EF4-FFF2-40B4-BE49-F238E27FC236}">
                    <a16:creationId xmlns:a16="http://schemas.microsoft.com/office/drawing/2014/main" id="{47217208-094A-4C66-9C76-F9DFDEA8E084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46" name="Ovaal 345">
                <a:extLst>
                  <a:ext uri="{FF2B5EF4-FFF2-40B4-BE49-F238E27FC236}">
                    <a16:creationId xmlns:a16="http://schemas.microsoft.com/office/drawing/2014/main" id="{1AFDAAF7-519C-4251-99F8-CC99B3595386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47" name="Ovaal 346">
                <a:extLst>
                  <a:ext uri="{FF2B5EF4-FFF2-40B4-BE49-F238E27FC236}">
                    <a16:creationId xmlns:a16="http://schemas.microsoft.com/office/drawing/2014/main" id="{63D98E97-B8E9-4021-8D1A-62BFA9302755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48" name="Ovaal 347">
                <a:extLst>
                  <a:ext uri="{FF2B5EF4-FFF2-40B4-BE49-F238E27FC236}">
                    <a16:creationId xmlns:a16="http://schemas.microsoft.com/office/drawing/2014/main" id="{43941A29-6A53-43D1-AD71-FD24B9B3BB8B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49" name="Ovaal 348">
                <a:extLst>
                  <a:ext uri="{FF2B5EF4-FFF2-40B4-BE49-F238E27FC236}">
                    <a16:creationId xmlns:a16="http://schemas.microsoft.com/office/drawing/2014/main" id="{9BFB82B4-9AF7-4279-B479-8716002B618F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1" name="Groep 30">
            <a:extLst>
              <a:ext uri="{FF2B5EF4-FFF2-40B4-BE49-F238E27FC236}">
                <a16:creationId xmlns:a16="http://schemas.microsoft.com/office/drawing/2014/main" id="{47BC65B6-6F4A-442B-A978-6C426C83E153}"/>
              </a:ext>
            </a:extLst>
          </p:cNvPr>
          <p:cNvGrpSpPr/>
          <p:nvPr/>
        </p:nvGrpSpPr>
        <p:grpSpPr>
          <a:xfrm>
            <a:off x="1620864" y="4034916"/>
            <a:ext cx="10030848" cy="670229"/>
            <a:chOff x="2161152" y="3873455"/>
            <a:chExt cx="10030848" cy="670229"/>
          </a:xfrm>
          <a:solidFill>
            <a:schemeClr val="accent3"/>
          </a:solidFill>
        </p:grpSpPr>
        <p:cxnSp>
          <p:nvCxnSpPr>
            <p:cNvPr id="370" name="Rechte verbindingslijn 369">
              <a:extLst>
                <a:ext uri="{FF2B5EF4-FFF2-40B4-BE49-F238E27FC236}">
                  <a16:creationId xmlns:a16="http://schemas.microsoft.com/office/drawing/2014/main" id="{39A04945-24CE-4EA8-9AA0-F1AA940BE7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4208569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0" name="Groep 349">
              <a:extLst>
                <a:ext uri="{FF2B5EF4-FFF2-40B4-BE49-F238E27FC236}">
                  <a16:creationId xmlns:a16="http://schemas.microsoft.com/office/drawing/2014/main" id="{71643A03-6C79-4CCF-A5B2-1AA303690024}"/>
                </a:ext>
              </a:extLst>
            </p:cNvPr>
            <p:cNvGrpSpPr/>
            <p:nvPr/>
          </p:nvGrpSpPr>
          <p:grpSpPr>
            <a:xfrm>
              <a:off x="3089027" y="3873455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51" name="Ovaal 350">
                <a:extLst>
                  <a:ext uri="{FF2B5EF4-FFF2-40B4-BE49-F238E27FC236}">
                    <a16:creationId xmlns:a16="http://schemas.microsoft.com/office/drawing/2014/main" id="{2890F379-3BA3-410B-B52F-98A271D3A1DC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52" name="Ovaal 351">
                <a:extLst>
                  <a:ext uri="{FF2B5EF4-FFF2-40B4-BE49-F238E27FC236}">
                    <a16:creationId xmlns:a16="http://schemas.microsoft.com/office/drawing/2014/main" id="{4CCCCED9-1216-4FA9-9093-B2615539B5BE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53" name="Ovaal 352">
                <a:extLst>
                  <a:ext uri="{FF2B5EF4-FFF2-40B4-BE49-F238E27FC236}">
                    <a16:creationId xmlns:a16="http://schemas.microsoft.com/office/drawing/2014/main" id="{2569EA3B-8C9E-4199-8143-ECE28E4ABA80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54" name="Ovaal 353">
                <a:extLst>
                  <a:ext uri="{FF2B5EF4-FFF2-40B4-BE49-F238E27FC236}">
                    <a16:creationId xmlns:a16="http://schemas.microsoft.com/office/drawing/2014/main" id="{D8729B7E-E91B-421A-B5E9-E6456E2CCCF7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55" name="Ovaal 354">
                <a:extLst>
                  <a:ext uri="{FF2B5EF4-FFF2-40B4-BE49-F238E27FC236}">
                    <a16:creationId xmlns:a16="http://schemas.microsoft.com/office/drawing/2014/main" id="{5FCA3F01-DE8F-4534-9C14-F5E5CD9C58F7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56" name="Ovaal 355">
                <a:extLst>
                  <a:ext uri="{FF2B5EF4-FFF2-40B4-BE49-F238E27FC236}">
                    <a16:creationId xmlns:a16="http://schemas.microsoft.com/office/drawing/2014/main" id="{59023F6F-F0C0-4680-9358-8E2F98E031DB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57" name="Ovaal 356">
                <a:extLst>
                  <a:ext uri="{FF2B5EF4-FFF2-40B4-BE49-F238E27FC236}">
                    <a16:creationId xmlns:a16="http://schemas.microsoft.com/office/drawing/2014/main" id="{8FB00AAE-7874-44F2-AC1E-0D2021B599CB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58" name="Ovaal 357">
                <a:extLst>
                  <a:ext uri="{FF2B5EF4-FFF2-40B4-BE49-F238E27FC236}">
                    <a16:creationId xmlns:a16="http://schemas.microsoft.com/office/drawing/2014/main" id="{1C22C0B2-1D64-442D-B1CC-A8BD0EFBFB6C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0" name="Groep 29">
            <a:extLst>
              <a:ext uri="{FF2B5EF4-FFF2-40B4-BE49-F238E27FC236}">
                <a16:creationId xmlns:a16="http://schemas.microsoft.com/office/drawing/2014/main" id="{1A95F407-7DA4-4536-B642-0AD71EE75912}"/>
              </a:ext>
            </a:extLst>
          </p:cNvPr>
          <p:cNvGrpSpPr/>
          <p:nvPr/>
        </p:nvGrpSpPr>
        <p:grpSpPr>
          <a:xfrm>
            <a:off x="1620864" y="4975944"/>
            <a:ext cx="10030848" cy="670229"/>
            <a:chOff x="2161152" y="5131566"/>
            <a:chExt cx="10030848" cy="670229"/>
          </a:xfrm>
          <a:solidFill>
            <a:schemeClr val="bg1"/>
          </a:solidFill>
        </p:grpSpPr>
        <p:cxnSp>
          <p:nvCxnSpPr>
            <p:cNvPr id="371" name="Rechte verbindingslijn 370">
              <a:extLst>
                <a:ext uri="{FF2B5EF4-FFF2-40B4-BE49-F238E27FC236}">
                  <a16:creationId xmlns:a16="http://schemas.microsoft.com/office/drawing/2014/main" id="{CBE64B30-671D-4B87-8D80-E18617889D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546668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9" name="Groep 358">
              <a:extLst>
                <a:ext uri="{FF2B5EF4-FFF2-40B4-BE49-F238E27FC236}">
                  <a16:creationId xmlns:a16="http://schemas.microsoft.com/office/drawing/2014/main" id="{64AFCFF0-F2D3-4057-BC81-981D08296505}"/>
                </a:ext>
              </a:extLst>
            </p:cNvPr>
            <p:cNvGrpSpPr/>
            <p:nvPr/>
          </p:nvGrpSpPr>
          <p:grpSpPr>
            <a:xfrm>
              <a:off x="3089027" y="513156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60" name="Ovaal 359">
                <a:extLst>
                  <a:ext uri="{FF2B5EF4-FFF2-40B4-BE49-F238E27FC236}">
                    <a16:creationId xmlns:a16="http://schemas.microsoft.com/office/drawing/2014/main" id="{B348B991-627A-46F9-A4DA-119BF5C21868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1" name="Ovaal 360">
                <a:extLst>
                  <a:ext uri="{FF2B5EF4-FFF2-40B4-BE49-F238E27FC236}">
                    <a16:creationId xmlns:a16="http://schemas.microsoft.com/office/drawing/2014/main" id="{4DC33459-9BAB-46E9-B6AF-E187D07E00FE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2" name="Ovaal 361">
                <a:extLst>
                  <a:ext uri="{FF2B5EF4-FFF2-40B4-BE49-F238E27FC236}">
                    <a16:creationId xmlns:a16="http://schemas.microsoft.com/office/drawing/2014/main" id="{531070FA-75D8-45A1-B229-DE232254C31B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63" name="Ovaal 362">
                <a:extLst>
                  <a:ext uri="{FF2B5EF4-FFF2-40B4-BE49-F238E27FC236}">
                    <a16:creationId xmlns:a16="http://schemas.microsoft.com/office/drawing/2014/main" id="{C386CBB9-C0A5-4412-9C2B-180ABDF91AD7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4" name="Ovaal 363">
                <a:extLst>
                  <a:ext uri="{FF2B5EF4-FFF2-40B4-BE49-F238E27FC236}">
                    <a16:creationId xmlns:a16="http://schemas.microsoft.com/office/drawing/2014/main" id="{CD5C35D6-895F-4F0D-9A87-AF3684EA9B0D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5" name="Ovaal 364">
                <a:extLst>
                  <a:ext uri="{FF2B5EF4-FFF2-40B4-BE49-F238E27FC236}">
                    <a16:creationId xmlns:a16="http://schemas.microsoft.com/office/drawing/2014/main" id="{7AFF26D2-A7AD-4F93-A1E6-AD397218E0BF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66" name="Ovaal 365">
                <a:extLst>
                  <a:ext uri="{FF2B5EF4-FFF2-40B4-BE49-F238E27FC236}">
                    <a16:creationId xmlns:a16="http://schemas.microsoft.com/office/drawing/2014/main" id="{D7E81497-DBA2-4B9B-B32C-61D5783D3482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67" name="Ovaal 366">
                <a:extLst>
                  <a:ext uri="{FF2B5EF4-FFF2-40B4-BE49-F238E27FC236}">
                    <a16:creationId xmlns:a16="http://schemas.microsoft.com/office/drawing/2014/main" id="{498BD138-8886-4E38-818E-406910C091E5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65" name="Groep 64">
            <a:extLst>
              <a:ext uri="{FF2B5EF4-FFF2-40B4-BE49-F238E27FC236}">
                <a16:creationId xmlns:a16="http://schemas.microsoft.com/office/drawing/2014/main" id="{2B210771-5EA5-4DA4-97F6-D0641AC2E3D5}"/>
              </a:ext>
            </a:extLst>
          </p:cNvPr>
          <p:cNvGrpSpPr/>
          <p:nvPr/>
        </p:nvGrpSpPr>
        <p:grpSpPr>
          <a:xfrm>
            <a:off x="1620864" y="5916972"/>
            <a:ext cx="10030848" cy="670229"/>
            <a:chOff x="2161152" y="5131566"/>
            <a:chExt cx="10030848" cy="670229"/>
          </a:xfrm>
          <a:solidFill>
            <a:schemeClr val="bg1"/>
          </a:solidFill>
        </p:grpSpPr>
        <p:cxnSp>
          <p:nvCxnSpPr>
            <p:cNvPr id="66" name="Rechte verbindingslijn 65">
              <a:extLst>
                <a:ext uri="{FF2B5EF4-FFF2-40B4-BE49-F238E27FC236}">
                  <a16:creationId xmlns:a16="http://schemas.microsoft.com/office/drawing/2014/main" id="{C61B5C0B-128D-4D59-B36E-BCFCF6C5E7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546668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ep 66">
              <a:extLst>
                <a:ext uri="{FF2B5EF4-FFF2-40B4-BE49-F238E27FC236}">
                  <a16:creationId xmlns:a16="http://schemas.microsoft.com/office/drawing/2014/main" id="{DE6D961A-C6EA-4C57-8E4F-74D1DBDD5B80}"/>
                </a:ext>
              </a:extLst>
            </p:cNvPr>
            <p:cNvGrpSpPr/>
            <p:nvPr/>
          </p:nvGrpSpPr>
          <p:grpSpPr>
            <a:xfrm>
              <a:off x="3089027" y="513156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68" name="Ovaal 67">
                <a:extLst>
                  <a:ext uri="{FF2B5EF4-FFF2-40B4-BE49-F238E27FC236}">
                    <a16:creationId xmlns:a16="http://schemas.microsoft.com/office/drawing/2014/main" id="{E63A1892-8757-4F8E-9D35-CD7D88E48E33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69" name="Ovaal 68">
                <a:extLst>
                  <a:ext uri="{FF2B5EF4-FFF2-40B4-BE49-F238E27FC236}">
                    <a16:creationId xmlns:a16="http://schemas.microsoft.com/office/drawing/2014/main" id="{26ED2D75-599C-43DA-AEF5-FBC15C4ED2D3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0" name="Ovaal 69">
                <a:extLst>
                  <a:ext uri="{FF2B5EF4-FFF2-40B4-BE49-F238E27FC236}">
                    <a16:creationId xmlns:a16="http://schemas.microsoft.com/office/drawing/2014/main" id="{CF8FB337-FE79-4B15-8C59-320E472466E2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71" name="Ovaal 70">
                <a:extLst>
                  <a:ext uri="{FF2B5EF4-FFF2-40B4-BE49-F238E27FC236}">
                    <a16:creationId xmlns:a16="http://schemas.microsoft.com/office/drawing/2014/main" id="{C44B7553-A133-4CDD-8EF9-C925D28515F4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ACEEB5B3-C12D-4C26-B2E0-EECB6067E386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3" name="Ovaal 72">
                <a:extLst>
                  <a:ext uri="{FF2B5EF4-FFF2-40B4-BE49-F238E27FC236}">
                    <a16:creationId xmlns:a16="http://schemas.microsoft.com/office/drawing/2014/main" id="{BC7329A3-AB32-4E05-B6EE-3E4A327B9670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74" name="Ovaal 73">
                <a:extLst>
                  <a:ext uri="{FF2B5EF4-FFF2-40B4-BE49-F238E27FC236}">
                    <a16:creationId xmlns:a16="http://schemas.microsoft.com/office/drawing/2014/main" id="{5FC1B7E9-DC12-4662-BE34-AFD5D36CB609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CEEB10FD-BC08-4BC1-9272-A10B4395D422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76" name="Groep 75">
            <a:extLst>
              <a:ext uri="{FF2B5EF4-FFF2-40B4-BE49-F238E27FC236}">
                <a16:creationId xmlns:a16="http://schemas.microsoft.com/office/drawing/2014/main" id="{E2DEB8AF-DAFB-4D88-A055-FE7424C4788E}"/>
              </a:ext>
            </a:extLst>
          </p:cNvPr>
          <p:cNvGrpSpPr/>
          <p:nvPr/>
        </p:nvGrpSpPr>
        <p:grpSpPr>
          <a:xfrm>
            <a:off x="1620864" y="270800"/>
            <a:ext cx="10030848" cy="670229"/>
            <a:chOff x="2161152" y="5131566"/>
            <a:chExt cx="10030848" cy="670229"/>
          </a:xfrm>
          <a:solidFill>
            <a:schemeClr val="accent4"/>
          </a:solidFill>
        </p:grpSpPr>
        <p:cxnSp>
          <p:nvCxnSpPr>
            <p:cNvPr id="77" name="Rechte verbindingslijn 76">
              <a:extLst>
                <a:ext uri="{FF2B5EF4-FFF2-40B4-BE49-F238E27FC236}">
                  <a16:creationId xmlns:a16="http://schemas.microsoft.com/office/drawing/2014/main" id="{07860522-2461-49C3-9DAD-B1E548EC86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546668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Groep 77">
              <a:extLst>
                <a:ext uri="{FF2B5EF4-FFF2-40B4-BE49-F238E27FC236}">
                  <a16:creationId xmlns:a16="http://schemas.microsoft.com/office/drawing/2014/main" id="{CA4FC02C-FDB7-4995-952F-D25081862BBA}"/>
                </a:ext>
              </a:extLst>
            </p:cNvPr>
            <p:cNvGrpSpPr/>
            <p:nvPr/>
          </p:nvGrpSpPr>
          <p:grpSpPr>
            <a:xfrm>
              <a:off x="3089027" y="513156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79" name="Ovaal 78">
                <a:extLst>
                  <a:ext uri="{FF2B5EF4-FFF2-40B4-BE49-F238E27FC236}">
                    <a16:creationId xmlns:a16="http://schemas.microsoft.com/office/drawing/2014/main" id="{1808DF97-07ED-4E5B-981F-0451F5243C2D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80" name="Ovaal 79">
                <a:extLst>
                  <a:ext uri="{FF2B5EF4-FFF2-40B4-BE49-F238E27FC236}">
                    <a16:creationId xmlns:a16="http://schemas.microsoft.com/office/drawing/2014/main" id="{3E19D773-E04A-4398-A4A6-AE9817FA9C25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81" name="Ovaal 80">
                <a:extLst>
                  <a:ext uri="{FF2B5EF4-FFF2-40B4-BE49-F238E27FC236}">
                    <a16:creationId xmlns:a16="http://schemas.microsoft.com/office/drawing/2014/main" id="{878FB4BC-03A6-4F7A-8D4D-98F4D815110C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82" name="Ovaal 81">
                <a:extLst>
                  <a:ext uri="{FF2B5EF4-FFF2-40B4-BE49-F238E27FC236}">
                    <a16:creationId xmlns:a16="http://schemas.microsoft.com/office/drawing/2014/main" id="{9EE4A68F-1BA3-42EA-89EA-56B0BBE1C999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83" name="Ovaal 82">
                <a:extLst>
                  <a:ext uri="{FF2B5EF4-FFF2-40B4-BE49-F238E27FC236}">
                    <a16:creationId xmlns:a16="http://schemas.microsoft.com/office/drawing/2014/main" id="{C657FA8E-06D9-4568-888C-A83404A84924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84" name="Ovaal 83">
                <a:extLst>
                  <a:ext uri="{FF2B5EF4-FFF2-40B4-BE49-F238E27FC236}">
                    <a16:creationId xmlns:a16="http://schemas.microsoft.com/office/drawing/2014/main" id="{FF9BC08E-7294-425C-86AF-92DC829D2E82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85" name="Ovaal 84">
                <a:extLst>
                  <a:ext uri="{FF2B5EF4-FFF2-40B4-BE49-F238E27FC236}">
                    <a16:creationId xmlns:a16="http://schemas.microsoft.com/office/drawing/2014/main" id="{CD4CABC8-889A-4B6B-B6BD-41154CA8BF1C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86" name="Ovaal 85">
                <a:extLst>
                  <a:ext uri="{FF2B5EF4-FFF2-40B4-BE49-F238E27FC236}">
                    <a16:creationId xmlns:a16="http://schemas.microsoft.com/office/drawing/2014/main" id="{173750C8-1A9F-4154-A57E-51346C74B9C7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</p:grpSp>
      <p:sp>
        <p:nvSpPr>
          <p:cNvPr id="87" name="Rechthoek 86">
            <a:extLst>
              <a:ext uri="{FF2B5EF4-FFF2-40B4-BE49-F238E27FC236}">
                <a16:creationId xmlns:a16="http://schemas.microsoft.com/office/drawing/2014/main" id="{B9D3E4DD-76F4-4179-A75B-3827A444D97B}"/>
              </a:ext>
            </a:extLst>
          </p:cNvPr>
          <p:cNvSpPr/>
          <p:nvPr/>
        </p:nvSpPr>
        <p:spPr>
          <a:xfrm>
            <a:off x="710843" y="144248"/>
            <a:ext cx="1867711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/>
            <a:r>
              <a:rPr lang="en-US" sz="2400" b="1" dirty="0"/>
              <a:t>Guard row</a:t>
            </a:r>
            <a:endParaRPr lang="en-US" sz="2400" dirty="0"/>
          </a:p>
        </p:txBody>
      </p:sp>
      <p:sp>
        <p:nvSpPr>
          <p:cNvPr id="88" name="Rechthoek 87">
            <a:extLst>
              <a:ext uri="{FF2B5EF4-FFF2-40B4-BE49-F238E27FC236}">
                <a16:creationId xmlns:a16="http://schemas.microsoft.com/office/drawing/2014/main" id="{D41E2A4D-DAEB-4549-BC8F-30133FECBD19}"/>
              </a:ext>
            </a:extLst>
          </p:cNvPr>
          <p:cNvSpPr/>
          <p:nvPr/>
        </p:nvSpPr>
        <p:spPr>
          <a:xfrm>
            <a:off x="710842" y="2026306"/>
            <a:ext cx="1867711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/>
            <a:r>
              <a:rPr lang="en-US" sz="2400" b="1" dirty="0"/>
              <a:t>Guard row</a:t>
            </a:r>
            <a:endParaRPr lang="en-US" sz="2400" dirty="0"/>
          </a:p>
        </p:txBody>
      </p:sp>
      <p:sp>
        <p:nvSpPr>
          <p:cNvPr id="89" name="Rectangle 4">
            <a:extLst>
              <a:ext uri="{FF2B5EF4-FFF2-40B4-BE49-F238E27FC236}">
                <a16:creationId xmlns:a16="http://schemas.microsoft.com/office/drawing/2014/main" id="{3613A505-3533-41E6-9BD5-E76A1C993042}"/>
              </a:ext>
            </a:extLst>
          </p:cNvPr>
          <p:cNvSpPr/>
          <p:nvPr/>
        </p:nvSpPr>
        <p:spPr>
          <a:xfrm>
            <a:off x="210007" y="3674873"/>
            <a:ext cx="1994959" cy="523220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Request 2</a:t>
            </a:r>
          </a:p>
        </p:txBody>
      </p:sp>
      <p:sp>
        <p:nvSpPr>
          <p:cNvPr id="90" name="Rectangle 4">
            <a:extLst>
              <a:ext uri="{FF2B5EF4-FFF2-40B4-BE49-F238E27FC236}">
                <a16:creationId xmlns:a16="http://schemas.microsoft.com/office/drawing/2014/main" id="{6EE75A32-D176-44E2-8A6E-911E93F83F5E}"/>
              </a:ext>
            </a:extLst>
          </p:cNvPr>
          <p:cNvSpPr/>
          <p:nvPr/>
        </p:nvSpPr>
        <p:spPr>
          <a:xfrm>
            <a:off x="66681" y="856166"/>
            <a:ext cx="1994959" cy="523220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Request 1</a:t>
            </a:r>
          </a:p>
        </p:txBody>
      </p:sp>
    </p:spTree>
    <p:extLst>
      <p:ext uri="{BB962C8B-B14F-4D97-AF65-F5344CB8AC3E}">
        <p14:creationId xmlns:p14="http://schemas.microsoft.com/office/powerpoint/2010/main" val="3191541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8" name="Rechte verbindingslijn 367">
            <a:extLst>
              <a:ext uri="{FF2B5EF4-FFF2-40B4-BE49-F238E27FC236}">
                <a16:creationId xmlns:a16="http://schemas.microsoft.com/office/drawing/2014/main" id="{3C3A0760-7D1F-41B0-8C89-450C7167A155}"/>
              </a:ext>
            </a:extLst>
          </p:cNvPr>
          <p:cNvCxnSpPr>
            <a:cxnSpLocks/>
          </p:cNvCxnSpPr>
          <p:nvPr/>
        </p:nvCxnSpPr>
        <p:spPr>
          <a:xfrm>
            <a:off x="0" y="237888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Rechte verbindingslijn 285">
            <a:extLst>
              <a:ext uri="{FF2B5EF4-FFF2-40B4-BE49-F238E27FC236}">
                <a16:creationId xmlns:a16="http://schemas.microsoft.com/office/drawing/2014/main" id="{BE98A7E9-F41A-4B1A-8673-F7BE4659185E}"/>
              </a:ext>
            </a:extLst>
          </p:cNvPr>
          <p:cNvCxnSpPr>
            <a:cxnSpLocks/>
          </p:cNvCxnSpPr>
          <p:nvPr/>
        </p:nvCxnSpPr>
        <p:spPr>
          <a:xfrm>
            <a:off x="10610137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Rechte verbindingslijn 368">
            <a:extLst>
              <a:ext uri="{FF2B5EF4-FFF2-40B4-BE49-F238E27FC236}">
                <a16:creationId xmlns:a16="http://schemas.microsoft.com/office/drawing/2014/main" id="{55CC2DE9-32D2-4343-9FAC-DE91956DBE14}"/>
              </a:ext>
            </a:extLst>
          </p:cNvPr>
          <p:cNvCxnSpPr>
            <a:cxnSpLocks/>
          </p:cNvCxnSpPr>
          <p:nvPr/>
        </p:nvCxnSpPr>
        <p:spPr>
          <a:xfrm>
            <a:off x="0" y="361197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Rechte verbindingslijn 369">
            <a:extLst>
              <a:ext uri="{FF2B5EF4-FFF2-40B4-BE49-F238E27FC236}">
                <a16:creationId xmlns:a16="http://schemas.microsoft.com/office/drawing/2014/main" id="{39A04945-24CE-4EA8-9AA0-F1AA940BE716}"/>
              </a:ext>
            </a:extLst>
          </p:cNvPr>
          <p:cNvCxnSpPr>
            <a:cxnSpLocks/>
          </p:cNvCxnSpPr>
          <p:nvPr/>
        </p:nvCxnSpPr>
        <p:spPr>
          <a:xfrm>
            <a:off x="0" y="4830921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Rechte verbindingslijn 370">
            <a:extLst>
              <a:ext uri="{FF2B5EF4-FFF2-40B4-BE49-F238E27FC236}">
                <a16:creationId xmlns:a16="http://schemas.microsoft.com/office/drawing/2014/main" id="{CBE64B30-671D-4B87-8D80-E18617889D55}"/>
              </a:ext>
            </a:extLst>
          </p:cNvPr>
          <p:cNvCxnSpPr>
            <a:cxnSpLocks/>
          </p:cNvCxnSpPr>
          <p:nvPr/>
        </p:nvCxnSpPr>
        <p:spPr>
          <a:xfrm>
            <a:off x="0" y="604269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Rechte verbindingslijn 371">
            <a:extLst>
              <a:ext uri="{FF2B5EF4-FFF2-40B4-BE49-F238E27FC236}">
                <a16:creationId xmlns:a16="http://schemas.microsoft.com/office/drawing/2014/main" id="{18474522-EC92-4738-AA6F-9FE68A2D87DB}"/>
              </a:ext>
            </a:extLst>
          </p:cNvPr>
          <p:cNvCxnSpPr>
            <a:cxnSpLocks/>
          </p:cNvCxnSpPr>
          <p:nvPr/>
        </p:nvCxnSpPr>
        <p:spPr>
          <a:xfrm>
            <a:off x="9320386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Rechte verbindingslijn 372">
            <a:extLst>
              <a:ext uri="{FF2B5EF4-FFF2-40B4-BE49-F238E27FC236}">
                <a16:creationId xmlns:a16="http://schemas.microsoft.com/office/drawing/2014/main" id="{FCE5F70F-7C0B-44D4-9192-7752951F75E6}"/>
              </a:ext>
            </a:extLst>
          </p:cNvPr>
          <p:cNvCxnSpPr>
            <a:cxnSpLocks/>
          </p:cNvCxnSpPr>
          <p:nvPr/>
        </p:nvCxnSpPr>
        <p:spPr>
          <a:xfrm>
            <a:off x="803063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Rechte verbindingslijn 373">
            <a:extLst>
              <a:ext uri="{FF2B5EF4-FFF2-40B4-BE49-F238E27FC236}">
                <a16:creationId xmlns:a16="http://schemas.microsoft.com/office/drawing/2014/main" id="{4BDC2737-AFF7-4B9E-B831-DB71D145058C}"/>
              </a:ext>
            </a:extLst>
          </p:cNvPr>
          <p:cNvCxnSpPr>
            <a:cxnSpLocks/>
          </p:cNvCxnSpPr>
          <p:nvPr/>
        </p:nvCxnSpPr>
        <p:spPr>
          <a:xfrm>
            <a:off x="6740878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Rechte verbindingslijn 374">
            <a:extLst>
              <a:ext uri="{FF2B5EF4-FFF2-40B4-BE49-F238E27FC236}">
                <a16:creationId xmlns:a16="http://schemas.microsoft.com/office/drawing/2014/main" id="{6B2697E5-D088-41F4-8F9E-23B640B18738}"/>
              </a:ext>
            </a:extLst>
          </p:cNvPr>
          <p:cNvCxnSpPr>
            <a:cxnSpLocks/>
          </p:cNvCxnSpPr>
          <p:nvPr/>
        </p:nvCxnSpPr>
        <p:spPr>
          <a:xfrm>
            <a:off x="5451124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Rechte verbindingslijn 375">
            <a:extLst>
              <a:ext uri="{FF2B5EF4-FFF2-40B4-BE49-F238E27FC236}">
                <a16:creationId xmlns:a16="http://schemas.microsoft.com/office/drawing/2014/main" id="{E6D112B8-44A2-4439-9E4E-EB2AE2B106BF}"/>
              </a:ext>
            </a:extLst>
          </p:cNvPr>
          <p:cNvCxnSpPr>
            <a:cxnSpLocks/>
          </p:cNvCxnSpPr>
          <p:nvPr/>
        </p:nvCxnSpPr>
        <p:spPr>
          <a:xfrm>
            <a:off x="4161370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Rechte verbindingslijn 376">
            <a:extLst>
              <a:ext uri="{FF2B5EF4-FFF2-40B4-BE49-F238E27FC236}">
                <a16:creationId xmlns:a16="http://schemas.microsoft.com/office/drawing/2014/main" id="{68BB16CC-38A5-4316-B1B0-53EEA1BEDD9F}"/>
              </a:ext>
            </a:extLst>
          </p:cNvPr>
          <p:cNvCxnSpPr>
            <a:cxnSpLocks/>
          </p:cNvCxnSpPr>
          <p:nvPr/>
        </p:nvCxnSpPr>
        <p:spPr>
          <a:xfrm>
            <a:off x="2871613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Rechte verbindingslijn 377">
            <a:extLst>
              <a:ext uri="{FF2B5EF4-FFF2-40B4-BE49-F238E27FC236}">
                <a16:creationId xmlns:a16="http://schemas.microsoft.com/office/drawing/2014/main" id="{E1A9C06B-8401-4DB7-AF6E-B67F3E17E40B}"/>
              </a:ext>
            </a:extLst>
          </p:cNvPr>
          <p:cNvCxnSpPr>
            <a:cxnSpLocks/>
          </p:cNvCxnSpPr>
          <p:nvPr/>
        </p:nvCxnSpPr>
        <p:spPr>
          <a:xfrm>
            <a:off x="158186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Rechte verbindingslijn 286">
            <a:extLst>
              <a:ext uri="{FF2B5EF4-FFF2-40B4-BE49-F238E27FC236}">
                <a16:creationId xmlns:a16="http://schemas.microsoft.com/office/drawing/2014/main" id="{C821FC1C-4BF0-4D96-B8F0-DF72586EF9DC}"/>
              </a:ext>
            </a:extLst>
          </p:cNvPr>
          <p:cNvCxnSpPr>
            <a:cxnSpLocks/>
          </p:cNvCxnSpPr>
          <p:nvPr/>
        </p:nvCxnSpPr>
        <p:spPr>
          <a:xfrm>
            <a:off x="0" y="1156939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23" name="Groep 1222">
            <a:extLst>
              <a:ext uri="{FF2B5EF4-FFF2-40B4-BE49-F238E27FC236}">
                <a16:creationId xmlns:a16="http://schemas.microsoft.com/office/drawing/2014/main" id="{FC979F3D-8945-45CC-8421-20C8ADCC3CF6}"/>
              </a:ext>
            </a:extLst>
          </p:cNvPr>
          <p:cNvGrpSpPr/>
          <p:nvPr/>
        </p:nvGrpSpPr>
        <p:grpSpPr>
          <a:xfrm>
            <a:off x="1127785" y="749624"/>
            <a:ext cx="9936429" cy="814630"/>
            <a:chOff x="1417371" y="1781008"/>
            <a:chExt cx="9936429" cy="814630"/>
          </a:xfrm>
        </p:grpSpPr>
        <p:sp>
          <p:nvSpPr>
            <p:cNvPr id="312" name="Ovaal 311">
              <a:extLst>
                <a:ext uri="{FF2B5EF4-FFF2-40B4-BE49-F238E27FC236}">
                  <a16:creationId xmlns:a16="http://schemas.microsoft.com/office/drawing/2014/main" id="{ACD84854-30E8-42B7-B3E9-373F0A887669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7" name="Ovaal 316">
              <a:extLst>
                <a:ext uri="{FF2B5EF4-FFF2-40B4-BE49-F238E27FC236}">
                  <a16:creationId xmlns:a16="http://schemas.microsoft.com/office/drawing/2014/main" id="{CF00D93E-43E8-47F6-9BE4-F883EFC7B0DB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18" name="Ovaal 317">
              <a:extLst>
                <a:ext uri="{FF2B5EF4-FFF2-40B4-BE49-F238E27FC236}">
                  <a16:creationId xmlns:a16="http://schemas.microsoft.com/office/drawing/2014/main" id="{E25D3BD8-5944-4EAB-8059-8A78E92A3C25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9" name="Ovaal 318">
              <a:extLst>
                <a:ext uri="{FF2B5EF4-FFF2-40B4-BE49-F238E27FC236}">
                  <a16:creationId xmlns:a16="http://schemas.microsoft.com/office/drawing/2014/main" id="{A2A37495-EDD1-4F49-9E45-754883F19D35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0" name="Ovaal 319">
              <a:extLst>
                <a:ext uri="{FF2B5EF4-FFF2-40B4-BE49-F238E27FC236}">
                  <a16:creationId xmlns:a16="http://schemas.microsoft.com/office/drawing/2014/main" id="{43C70C69-80F0-43A1-8673-1FAC11F60B39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1" name="Ovaal 320">
              <a:extLst>
                <a:ext uri="{FF2B5EF4-FFF2-40B4-BE49-F238E27FC236}">
                  <a16:creationId xmlns:a16="http://schemas.microsoft.com/office/drawing/2014/main" id="{F3FE3A49-A920-4212-A1F6-F695C7A3B475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2" name="Ovaal 321">
              <a:extLst>
                <a:ext uri="{FF2B5EF4-FFF2-40B4-BE49-F238E27FC236}">
                  <a16:creationId xmlns:a16="http://schemas.microsoft.com/office/drawing/2014/main" id="{2E1037EA-4393-4737-9918-D79F30E9DDAE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3" name="Ovaal 322">
              <a:extLst>
                <a:ext uri="{FF2B5EF4-FFF2-40B4-BE49-F238E27FC236}">
                  <a16:creationId xmlns:a16="http://schemas.microsoft.com/office/drawing/2014/main" id="{4F6F60C9-E5EA-4F9A-BE5E-1C2C1F38A01D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</p:grpSp>
      <p:grpSp>
        <p:nvGrpSpPr>
          <p:cNvPr id="332" name="Groep 331">
            <a:extLst>
              <a:ext uri="{FF2B5EF4-FFF2-40B4-BE49-F238E27FC236}">
                <a16:creationId xmlns:a16="http://schemas.microsoft.com/office/drawing/2014/main" id="{1C451DCC-2FA7-4C14-9B08-515A6EB3F81D}"/>
              </a:ext>
            </a:extLst>
          </p:cNvPr>
          <p:cNvGrpSpPr/>
          <p:nvPr/>
        </p:nvGrpSpPr>
        <p:grpSpPr>
          <a:xfrm>
            <a:off x="1127785" y="1971569"/>
            <a:ext cx="9936429" cy="814630"/>
            <a:chOff x="1417371" y="1781008"/>
            <a:chExt cx="9936429" cy="814630"/>
          </a:xfrm>
        </p:grpSpPr>
        <p:sp>
          <p:nvSpPr>
            <p:cNvPr id="333" name="Ovaal 332">
              <a:extLst>
                <a:ext uri="{FF2B5EF4-FFF2-40B4-BE49-F238E27FC236}">
                  <a16:creationId xmlns:a16="http://schemas.microsoft.com/office/drawing/2014/main" id="{CFFBD406-0E70-46E3-96A1-C095F7A49561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4" name="Ovaal 333">
              <a:extLst>
                <a:ext uri="{FF2B5EF4-FFF2-40B4-BE49-F238E27FC236}">
                  <a16:creationId xmlns:a16="http://schemas.microsoft.com/office/drawing/2014/main" id="{E36A8F63-F552-48C4-BB49-3A9F1F46C4F7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35" name="Ovaal 334">
              <a:extLst>
                <a:ext uri="{FF2B5EF4-FFF2-40B4-BE49-F238E27FC236}">
                  <a16:creationId xmlns:a16="http://schemas.microsoft.com/office/drawing/2014/main" id="{FAEA296A-B75D-45F7-B5F3-2FEA6AB3DDE0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36" name="Ovaal 335">
              <a:extLst>
                <a:ext uri="{FF2B5EF4-FFF2-40B4-BE49-F238E27FC236}">
                  <a16:creationId xmlns:a16="http://schemas.microsoft.com/office/drawing/2014/main" id="{437716E2-B247-4106-9F89-AF4271F5DD6F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7" name="Ovaal 336">
              <a:extLst>
                <a:ext uri="{FF2B5EF4-FFF2-40B4-BE49-F238E27FC236}">
                  <a16:creationId xmlns:a16="http://schemas.microsoft.com/office/drawing/2014/main" id="{CA3E63FE-1921-4043-80FD-AC4019CD56A3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38" name="Ovaal 337">
              <a:extLst>
                <a:ext uri="{FF2B5EF4-FFF2-40B4-BE49-F238E27FC236}">
                  <a16:creationId xmlns:a16="http://schemas.microsoft.com/office/drawing/2014/main" id="{B0F58C87-DFFE-4CF9-902C-19AF348974EC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9" name="Ovaal 338">
              <a:extLst>
                <a:ext uri="{FF2B5EF4-FFF2-40B4-BE49-F238E27FC236}">
                  <a16:creationId xmlns:a16="http://schemas.microsoft.com/office/drawing/2014/main" id="{E25690E4-BDEA-4175-8533-7DAF5DE729E0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0" name="Ovaal 339">
              <a:extLst>
                <a:ext uri="{FF2B5EF4-FFF2-40B4-BE49-F238E27FC236}">
                  <a16:creationId xmlns:a16="http://schemas.microsoft.com/office/drawing/2014/main" id="{6488A55F-F5AF-434C-A978-CFDA735B5A1A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41" name="Groep 340">
            <a:extLst>
              <a:ext uri="{FF2B5EF4-FFF2-40B4-BE49-F238E27FC236}">
                <a16:creationId xmlns:a16="http://schemas.microsoft.com/office/drawing/2014/main" id="{C3829281-B492-4D9E-A331-6AC67F5425D8}"/>
              </a:ext>
            </a:extLst>
          </p:cNvPr>
          <p:cNvGrpSpPr/>
          <p:nvPr/>
        </p:nvGrpSpPr>
        <p:grpSpPr>
          <a:xfrm>
            <a:off x="1127785" y="3192839"/>
            <a:ext cx="9936429" cy="814630"/>
            <a:chOff x="1417371" y="1781008"/>
            <a:chExt cx="9936429" cy="814630"/>
          </a:xfrm>
        </p:grpSpPr>
        <p:sp>
          <p:nvSpPr>
            <p:cNvPr id="342" name="Ovaal 341">
              <a:extLst>
                <a:ext uri="{FF2B5EF4-FFF2-40B4-BE49-F238E27FC236}">
                  <a16:creationId xmlns:a16="http://schemas.microsoft.com/office/drawing/2014/main" id="{FD99634E-DBE3-40DA-8D81-CC8DED5B7F4B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3" name="Ovaal 342">
              <a:extLst>
                <a:ext uri="{FF2B5EF4-FFF2-40B4-BE49-F238E27FC236}">
                  <a16:creationId xmlns:a16="http://schemas.microsoft.com/office/drawing/2014/main" id="{F80166C0-ED8D-46A6-BEC6-236544C0712F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4" name="Ovaal 343">
              <a:extLst>
                <a:ext uri="{FF2B5EF4-FFF2-40B4-BE49-F238E27FC236}">
                  <a16:creationId xmlns:a16="http://schemas.microsoft.com/office/drawing/2014/main" id="{35951BF3-A530-4444-9593-748CB804B16A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5" name="Ovaal 344">
              <a:extLst>
                <a:ext uri="{FF2B5EF4-FFF2-40B4-BE49-F238E27FC236}">
                  <a16:creationId xmlns:a16="http://schemas.microsoft.com/office/drawing/2014/main" id="{47217208-094A-4C66-9C76-F9DFDEA8E084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6" name="Ovaal 345">
              <a:extLst>
                <a:ext uri="{FF2B5EF4-FFF2-40B4-BE49-F238E27FC236}">
                  <a16:creationId xmlns:a16="http://schemas.microsoft.com/office/drawing/2014/main" id="{1AFDAAF7-519C-4251-99F8-CC99B3595386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7" name="Ovaal 346">
              <a:extLst>
                <a:ext uri="{FF2B5EF4-FFF2-40B4-BE49-F238E27FC236}">
                  <a16:creationId xmlns:a16="http://schemas.microsoft.com/office/drawing/2014/main" id="{63D98E97-B8E9-4021-8D1A-62BFA9302755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8" name="Ovaal 347">
              <a:extLst>
                <a:ext uri="{FF2B5EF4-FFF2-40B4-BE49-F238E27FC236}">
                  <a16:creationId xmlns:a16="http://schemas.microsoft.com/office/drawing/2014/main" id="{43941A29-6A53-43D1-AD71-FD24B9B3BB8B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9" name="Ovaal 348">
              <a:extLst>
                <a:ext uri="{FF2B5EF4-FFF2-40B4-BE49-F238E27FC236}">
                  <a16:creationId xmlns:a16="http://schemas.microsoft.com/office/drawing/2014/main" id="{9BFB82B4-9AF7-4279-B479-8716002B618F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50" name="Groep 349">
            <a:extLst>
              <a:ext uri="{FF2B5EF4-FFF2-40B4-BE49-F238E27FC236}">
                <a16:creationId xmlns:a16="http://schemas.microsoft.com/office/drawing/2014/main" id="{71643A03-6C79-4CCF-A5B2-1AA303690024}"/>
              </a:ext>
            </a:extLst>
          </p:cNvPr>
          <p:cNvGrpSpPr/>
          <p:nvPr/>
        </p:nvGrpSpPr>
        <p:grpSpPr>
          <a:xfrm>
            <a:off x="1127785" y="4414109"/>
            <a:ext cx="9936429" cy="814630"/>
            <a:chOff x="1417371" y="1781008"/>
            <a:chExt cx="9936429" cy="814630"/>
          </a:xfrm>
        </p:grpSpPr>
        <p:sp>
          <p:nvSpPr>
            <p:cNvPr id="351" name="Ovaal 350">
              <a:extLst>
                <a:ext uri="{FF2B5EF4-FFF2-40B4-BE49-F238E27FC236}">
                  <a16:creationId xmlns:a16="http://schemas.microsoft.com/office/drawing/2014/main" id="{2890F379-3BA3-410B-B52F-98A271D3A1DC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52" name="Ovaal 351">
              <a:extLst>
                <a:ext uri="{FF2B5EF4-FFF2-40B4-BE49-F238E27FC236}">
                  <a16:creationId xmlns:a16="http://schemas.microsoft.com/office/drawing/2014/main" id="{4CCCCED9-1216-4FA9-9093-B2615539B5BE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3" name="Ovaal 352">
              <a:extLst>
                <a:ext uri="{FF2B5EF4-FFF2-40B4-BE49-F238E27FC236}">
                  <a16:creationId xmlns:a16="http://schemas.microsoft.com/office/drawing/2014/main" id="{2569EA3B-8C9E-4199-8143-ECE28E4ABA80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4" name="Ovaal 353">
              <a:extLst>
                <a:ext uri="{FF2B5EF4-FFF2-40B4-BE49-F238E27FC236}">
                  <a16:creationId xmlns:a16="http://schemas.microsoft.com/office/drawing/2014/main" id="{D8729B7E-E91B-421A-B5E9-E6456E2CCCF7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5" name="Ovaal 354">
              <a:extLst>
                <a:ext uri="{FF2B5EF4-FFF2-40B4-BE49-F238E27FC236}">
                  <a16:creationId xmlns:a16="http://schemas.microsoft.com/office/drawing/2014/main" id="{5FCA3F01-DE8F-4534-9C14-F5E5CD9C58F7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6" name="Ovaal 355">
              <a:extLst>
                <a:ext uri="{FF2B5EF4-FFF2-40B4-BE49-F238E27FC236}">
                  <a16:creationId xmlns:a16="http://schemas.microsoft.com/office/drawing/2014/main" id="{59023F6F-F0C0-4680-9358-8E2F98E031DB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57" name="Ovaal 356">
              <a:extLst>
                <a:ext uri="{FF2B5EF4-FFF2-40B4-BE49-F238E27FC236}">
                  <a16:creationId xmlns:a16="http://schemas.microsoft.com/office/drawing/2014/main" id="{8FB00AAE-7874-44F2-AC1E-0D2021B599CB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8" name="Ovaal 357">
              <a:extLst>
                <a:ext uri="{FF2B5EF4-FFF2-40B4-BE49-F238E27FC236}">
                  <a16:creationId xmlns:a16="http://schemas.microsoft.com/office/drawing/2014/main" id="{1C22C0B2-1D64-442D-B1CC-A8BD0EFBFB6C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59" name="Groep 358">
            <a:extLst>
              <a:ext uri="{FF2B5EF4-FFF2-40B4-BE49-F238E27FC236}">
                <a16:creationId xmlns:a16="http://schemas.microsoft.com/office/drawing/2014/main" id="{64AFCFF0-F2D3-4057-BC81-981D08296505}"/>
              </a:ext>
            </a:extLst>
          </p:cNvPr>
          <p:cNvGrpSpPr/>
          <p:nvPr/>
        </p:nvGrpSpPr>
        <p:grpSpPr>
          <a:xfrm>
            <a:off x="1127785" y="5635379"/>
            <a:ext cx="9936429" cy="814630"/>
            <a:chOff x="1417371" y="1781008"/>
            <a:chExt cx="9936429" cy="814630"/>
          </a:xfrm>
        </p:grpSpPr>
        <p:sp>
          <p:nvSpPr>
            <p:cNvPr id="360" name="Ovaal 359">
              <a:extLst>
                <a:ext uri="{FF2B5EF4-FFF2-40B4-BE49-F238E27FC236}">
                  <a16:creationId xmlns:a16="http://schemas.microsoft.com/office/drawing/2014/main" id="{B348B991-627A-46F9-A4DA-119BF5C21868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1" name="Ovaal 360">
              <a:extLst>
                <a:ext uri="{FF2B5EF4-FFF2-40B4-BE49-F238E27FC236}">
                  <a16:creationId xmlns:a16="http://schemas.microsoft.com/office/drawing/2014/main" id="{4DC33459-9BAB-46E9-B6AF-E187D07E00FE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2" name="Ovaal 361">
              <a:extLst>
                <a:ext uri="{FF2B5EF4-FFF2-40B4-BE49-F238E27FC236}">
                  <a16:creationId xmlns:a16="http://schemas.microsoft.com/office/drawing/2014/main" id="{531070FA-75D8-45A1-B229-DE232254C31B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3" name="Ovaal 362">
              <a:extLst>
                <a:ext uri="{FF2B5EF4-FFF2-40B4-BE49-F238E27FC236}">
                  <a16:creationId xmlns:a16="http://schemas.microsoft.com/office/drawing/2014/main" id="{C386CBB9-C0A5-4412-9C2B-180ABDF91AD7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4" name="Ovaal 363">
              <a:extLst>
                <a:ext uri="{FF2B5EF4-FFF2-40B4-BE49-F238E27FC236}">
                  <a16:creationId xmlns:a16="http://schemas.microsoft.com/office/drawing/2014/main" id="{CD5C35D6-895F-4F0D-9A87-AF3684EA9B0D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5" name="Ovaal 364">
              <a:extLst>
                <a:ext uri="{FF2B5EF4-FFF2-40B4-BE49-F238E27FC236}">
                  <a16:creationId xmlns:a16="http://schemas.microsoft.com/office/drawing/2014/main" id="{7AFF26D2-A7AD-4F93-A1E6-AD397218E0BF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6" name="Ovaal 365">
              <a:extLst>
                <a:ext uri="{FF2B5EF4-FFF2-40B4-BE49-F238E27FC236}">
                  <a16:creationId xmlns:a16="http://schemas.microsoft.com/office/drawing/2014/main" id="{D7E81497-DBA2-4B9B-B32C-61D5783D3482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7" name="Ovaal 366">
              <a:extLst>
                <a:ext uri="{FF2B5EF4-FFF2-40B4-BE49-F238E27FC236}">
                  <a16:creationId xmlns:a16="http://schemas.microsoft.com/office/drawing/2014/main" id="{498BD138-8886-4E38-818E-406910C091E5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80872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6" name="Rechte verbindingslijn 285">
            <a:extLst>
              <a:ext uri="{FF2B5EF4-FFF2-40B4-BE49-F238E27FC236}">
                <a16:creationId xmlns:a16="http://schemas.microsoft.com/office/drawing/2014/main" id="{BE98A7E9-F41A-4B1A-8673-F7BE4659185E}"/>
              </a:ext>
            </a:extLst>
          </p:cNvPr>
          <p:cNvCxnSpPr>
            <a:cxnSpLocks/>
            <a:stCxn id="83" idx="0"/>
            <a:endCxn id="72" idx="4"/>
          </p:cNvCxnSpPr>
          <p:nvPr/>
        </p:nvCxnSpPr>
        <p:spPr>
          <a:xfrm>
            <a:off x="5044592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Rechte verbindingslijn 371">
            <a:extLst>
              <a:ext uri="{FF2B5EF4-FFF2-40B4-BE49-F238E27FC236}">
                <a16:creationId xmlns:a16="http://schemas.microsoft.com/office/drawing/2014/main" id="{18474522-EC92-4738-AA6F-9FE68A2D87DB}"/>
              </a:ext>
            </a:extLst>
          </p:cNvPr>
          <p:cNvCxnSpPr>
            <a:cxnSpLocks/>
            <a:stCxn id="85" idx="0"/>
            <a:endCxn id="74" idx="4"/>
          </p:cNvCxnSpPr>
          <p:nvPr/>
        </p:nvCxnSpPr>
        <p:spPr>
          <a:xfrm>
            <a:off x="2922327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Rechte verbindingslijn 372">
            <a:extLst>
              <a:ext uri="{FF2B5EF4-FFF2-40B4-BE49-F238E27FC236}">
                <a16:creationId xmlns:a16="http://schemas.microsoft.com/office/drawing/2014/main" id="{FCE5F70F-7C0B-44D4-9192-7752951F75E6}"/>
              </a:ext>
            </a:extLst>
          </p:cNvPr>
          <p:cNvCxnSpPr>
            <a:cxnSpLocks/>
            <a:stCxn id="82" idx="0"/>
            <a:endCxn id="71" idx="4"/>
          </p:cNvCxnSpPr>
          <p:nvPr/>
        </p:nvCxnSpPr>
        <p:spPr>
          <a:xfrm>
            <a:off x="6105724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Rechte verbindingslijn 373">
            <a:extLst>
              <a:ext uri="{FF2B5EF4-FFF2-40B4-BE49-F238E27FC236}">
                <a16:creationId xmlns:a16="http://schemas.microsoft.com/office/drawing/2014/main" id="{4BDC2737-AFF7-4B9E-B831-DB71D145058C}"/>
              </a:ext>
            </a:extLst>
          </p:cNvPr>
          <p:cNvCxnSpPr>
            <a:cxnSpLocks/>
            <a:stCxn id="81" idx="0"/>
            <a:endCxn id="70" idx="4"/>
          </p:cNvCxnSpPr>
          <p:nvPr/>
        </p:nvCxnSpPr>
        <p:spPr>
          <a:xfrm>
            <a:off x="9289121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Rechte verbindingslijn 374">
            <a:extLst>
              <a:ext uri="{FF2B5EF4-FFF2-40B4-BE49-F238E27FC236}">
                <a16:creationId xmlns:a16="http://schemas.microsoft.com/office/drawing/2014/main" id="{6B2697E5-D088-41F4-8F9E-23B640B18738}"/>
              </a:ext>
            </a:extLst>
          </p:cNvPr>
          <p:cNvCxnSpPr>
            <a:cxnSpLocks/>
            <a:stCxn id="84" idx="0"/>
            <a:endCxn id="73" idx="4"/>
          </p:cNvCxnSpPr>
          <p:nvPr/>
        </p:nvCxnSpPr>
        <p:spPr>
          <a:xfrm>
            <a:off x="3983459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Rechte verbindingslijn 375">
            <a:extLst>
              <a:ext uri="{FF2B5EF4-FFF2-40B4-BE49-F238E27FC236}">
                <a16:creationId xmlns:a16="http://schemas.microsoft.com/office/drawing/2014/main" id="{E6D112B8-44A2-4439-9E4E-EB2AE2B106BF}"/>
              </a:ext>
            </a:extLst>
          </p:cNvPr>
          <p:cNvCxnSpPr>
            <a:cxnSpLocks/>
            <a:stCxn id="80" idx="0"/>
            <a:endCxn id="69" idx="4"/>
          </p:cNvCxnSpPr>
          <p:nvPr/>
        </p:nvCxnSpPr>
        <p:spPr>
          <a:xfrm>
            <a:off x="7166857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Rechte verbindingslijn 376">
            <a:extLst>
              <a:ext uri="{FF2B5EF4-FFF2-40B4-BE49-F238E27FC236}">
                <a16:creationId xmlns:a16="http://schemas.microsoft.com/office/drawing/2014/main" id="{68BB16CC-38A5-4316-B1B0-53EEA1BEDD9F}"/>
              </a:ext>
            </a:extLst>
          </p:cNvPr>
          <p:cNvCxnSpPr>
            <a:cxnSpLocks/>
            <a:stCxn id="86" idx="0"/>
            <a:endCxn id="75" idx="4"/>
          </p:cNvCxnSpPr>
          <p:nvPr/>
        </p:nvCxnSpPr>
        <p:spPr>
          <a:xfrm>
            <a:off x="10350251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Rechte verbindingslijn 377">
            <a:extLst>
              <a:ext uri="{FF2B5EF4-FFF2-40B4-BE49-F238E27FC236}">
                <a16:creationId xmlns:a16="http://schemas.microsoft.com/office/drawing/2014/main" id="{E1A9C06B-8401-4DB7-AF6E-B67F3E17E40B}"/>
              </a:ext>
            </a:extLst>
          </p:cNvPr>
          <p:cNvCxnSpPr>
            <a:cxnSpLocks/>
            <a:stCxn id="79" idx="0"/>
          </p:cNvCxnSpPr>
          <p:nvPr/>
        </p:nvCxnSpPr>
        <p:spPr>
          <a:xfrm>
            <a:off x="8227989" y="270800"/>
            <a:ext cx="0" cy="63926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ep 33">
            <a:extLst>
              <a:ext uri="{FF2B5EF4-FFF2-40B4-BE49-F238E27FC236}">
                <a16:creationId xmlns:a16="http://schemas.microsoft.com/office/drawing/2014/main" id="{70FF3975-06FD-41C0-9CA5-8E74F0DA9937}"/>
              </a:ext>
            </a:extLst>
          </p:cNvPr>
          <p:cNvGrpSpPr/>
          <p:nvPr/>
        </p:nvGrpSpPr>
        <p:grpSpPr>
          <a:xfrm>
            <a:off x="1620864" y="1211829"/>
            <a:ext cx="10030848" cy="670229"/>
            <a:chOff x="1080576" y="821824"/>
            <a:chExt cx="10030848" cy="670229"/>
          </a:xfrm>
          <a:solidFill>
            <a:schemeClr val="bg1"/>
          </a:solidFill>
        </p:grpSpPr>
        <p:cxnSp>
          <p:nvCxnSpPr>
            <p:cNvPr id="287" name="Rechte verbindingslijn 286">
              <a:extLst>
                <a:ext uri="{FF2B5EF4-FFF2-40B4-BE49-F238E27FC236}">
                  <a16:creationId xmlns:a16="http://schemas.microsoft.com/office/drawing/2014/main" id="{C821FC1C-4BF0-4D96-B8F0-DF72586EF9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0576" y="1156938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23" name="Groep 1222">
              <a:extLst>
                <a:ext uri="{FF2B5EF4-FFF2-40B4-BE49-F238E27FC236}">
                  <a16:creationId xmlns:a16="http://schemas.microsoft.com/office/drawing/2014/main" id="{FC979F3D-8945-45CC-8421-20C8ADCC3CF6}"/>
                </a:ext>
              </a:extLst>
            </p:cNvPr>
            <p:cNvGrpSpPr/>
            <p:nvPr/>
          </p:nvGrpSpPr>
          <p:grpSpPr>
            <a:xfrm>
              <a:off x="2008451" y="821824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12" name="Ovaal 311">
                <a:extLst>
                  <a:ext uri="{FF2B5EF4-FFF2-40B4-BE49-F238E27FC236}">
                    <a16:creationId xmlns:a16="http://schemas.microsoft.com/office/drawing/2014/main" id="{ACD84854-30E8-42B7-B3E9-373F0A887669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17" name="Ovaal 316">
                <a:extLst>
                  <a:ext uri="{FF2B5EF4-FFF2-40B4-BE49-F238E27FC236}">
                    <a16:creationId xmlns:a16="http://schemas.microsoft.com/office/drawing/2014/main" id="{CF00D93E-43E8-47F6-9BE4-F883EFC7B0DB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18" name="Ovaal 317">
                <a:extLst>
                  <a:ext uri="{FF2B5EF4-FFF2-40B4-BE49-F238E27FC236}">
                    <a16:creationId xmlns:a16="http://schemas.microsoft.com/office/drawing/2014/main" id="{E25D3BD8-5944-4EAB-8059-8A78E92A3C25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19" name="Ovaal 318">
                <a:extLst>
                  <a:ext uri="{FF2B5EF4-FFF2-40B4-BE49-F238E27FC236}">
                    <a16:creationId xmlns:a16="http://schemas.microsoft.com/office/drawing/2014/main" id="{A2A37495-EDD1-4F49-9E45-754883F19D35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solidFill>
                <a:schemeClr val="accent6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20" name="Ovaal 319">
                <a:extLst>
                  <a:ext uri="{FF2B5EF4-FFF2-40B4-BE49-F238E27FC236}">
                    <a16:creationId xmlns:a16="http://schemas.microsoft.com/office/drawing/2014/main" id="{43C70C69-80F0-43A1-8673-1FAC11F60B39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solidFill>
                <a:schemeClr val="accent6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21" name="Ovaal 320">
                <a:extLst>
                  <a:ext uri="{FF2B5EF4-FFF2-40B4-BE49-F238E27FC236}">
                    <a16:creationId xmlns:a16="http://schemas.microsoft.com/office/drawing/2014/main" id="{F3FE3A49-A920-4212-A1F6-F695C7A3B475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solidFill>
                <a:schemeClr val="accent6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22" name="Ovaal 321">
                <a:extLst>
                  <a:ext uri="{FF2B5EF4-FFF2-40B4-BE49-F238E27FC236}">
                    <a16:creationId xmlns:a16="http://schemas.microsoft.com/office/drawing/2014/main" id="{2E1037EA-4393-4737-9918-D79F30E9DDAE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solidFill>
                <a:schemeClr val="accent6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23" name="Ovaal 322">
                <a:extLst>
                  <a:ext uri="{FF2B5EF4-FFF2-40B4-BE49-F238E27FC236}">
                    <a16:creationId xmlns:a16="http://schemas.microsoft.com/office/drawing/2014/main" id="{4F6F60C9-E5EA-4F9A-BE5E-1C2C1F38A01D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</p:grpSp>
      </p:grpSp>
      <p:grpSp>
        <p:nvGrpSpPr>
          <p:cNvPr id="33" name="Groep 32">
            <a:extLst>
              <a:ext uri="{FF2B5EF4-FFF2-40B4-BE49-F238E27FC236}">
                <a16:creationId xmlns:a16="http://schemas.microsoft.com/office/drawing/2014/main" id="{9DF58742-A5AF-4E4B-88DC-CE37FADE3310}"/>
              </a:ext>
            </a:extLst>
          </p:cNvPr>
          <p:cNvGrpSpPr/>
          <p:nvPr/>
        </p:nvGrpSpPr>
        <p:grpSpPr>
          <a:xfrm>
            <a:off x="1620864" y="2152858"/>
            <a:ext cx="10030848" cy="670230"/>
            <a:chOff x="1275378" y="1839034"/>
            <a:chExt cx="10030848" cy="670230"/>
          </a:xfrm>
          <a:solidFill>
            <a:schemeClr val="accent4"/>
          </a:solidFill>
        </p:grpSpPr>
        <p:cxnSp>
          <p:nvCxnSpPr>
            <p:cNvPr id="368" name="Rechte verbindingslijn 367">
              <a:extLst>
                <a:ext uri="{FF2B5EF4-FFF2-40B4-BE49-F238E27FC236}">
                  <a16:creationId xmlns:a16="http://schemas.microsoft.com/office/drawing/2014/main" id="{3C3A0760-7D1F-41B0-8C89-450C7167A1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75378" y="2174149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2" name="Groep 331">
              <a:extLst>
                <a:ext uri="{FF2B5EF4-FFF2-40B4-BE49-F238E27FC236}">
                  <a16:creationId xmlns:a16="http://schemas.microsoft.com/office/drawing/2014/main" id="{1C451DCC-2FA7-4C14-9B08-515A6EB3F81D}"/>
                </a:ext>
              </a:extLst>
            </p:cNvPr>
            <p:cNvGrpSpPr/>
            <p:nvPr/>
          </p:nvGrpSpPr>
          <p:grpSpPr>
            <a:xfrm>
              <a:off x="2203253" y="1839034"/>
              <a:ext cx="8175099" cy="670230"/>
              <a:chOff x="1417371" y="1781008"/>
              <a:chExt cx="9936429" cy="814631"/>
            </a:xfrm>
            <a:grpFill/>
          </p:grpSpPr>
          <p:sp>
            <p:nvSpPr>
              <p:cNvPr id="333" name="Ovaal 332">
                <a:extLst>
                  <a:ext uri="{FF2B5EF4-FFF2-40B4-BE49-F238E27FC236}">
                    <a16:creationId xmlns:a16="http://schemas.microsoft.com/office/drawing/2014/main" id="{CFFBD406-0E70-46E3-96A1-C095F7A49561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34" name="Ovaal 333">
                <a:extLst>
                  <a:ext uri="{FF2B5EF4-FFF2-40B4-BE49-F238E27FC236}">
                    <a16:creationId xmlns:a16="http://schemas.microsoft.com/office/drawing/2014/main" id="{E36A8F63-F552-48C4-BB49-3A9F1F46C4F7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35" name="Ovaal 334">
                <a:extLst>
                  <a:ext uri="{FF2B5EF4-FFF2-40B4-BE49-F238E27FC236}">
                    <a16:creationId xmlns:a16="http://schemas.microsoft.com/office/drawing/2014/main" id="{FAEA296A-B75D-45F7-B5F3-2FEA6AB3DDE0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36" name="Ovaal 335">
                <a:extLst>
                  <a:ext uri="{FF2B5EF4-FFF2-40B4-BE49-F238E27FC236}">
                    <a16:creationId xmlns:a16="http://schemas.microsoft.com/office/drawing/2014/main" id="{437716E2-B247-4106-9F89-AF4271F5DD6F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37" name="Ovaal 336">
                <a:extLst>
                  <a:ext uri="{FF2B5EF4-FFF2-40B4-BE49-F238E27FC236}">
                    <a16:creationId xmlns:a16="http://schemas.microsoft.com/office/drawing/2014/main" id="{CA3E63FE-1921-4043-80FD-AC4019CD56A3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38" name="Ovaal 337">
                <a:extLst>
                  <a:ext uri="{FF2B5EF4-FFF2-40B4-BE49-F238E27FC236}">
                    <a16:creationId xmlns:a16="http://schemas.microsoft.com/office/drawing/2014/main" id="{B0F58C87-DFFE-4CF9-902C-19AF348974EC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39" name="Ovaal 338">
                <a:extLst>
                  <a:ext uri="{FF2B5EF4-FFF2-40B4-BE49-F238E27FC236}">
                    <a16:creationId xmlns:a16="http://schemas.microsoft.com/office/drawing/2014/main" id="{E25690E4-BDEA-4175-8533-7DAF5DE729E0}"/>
                  </a:ext>
                </a:extLst>
              </p:cNvPr>
              <p:cNvSpPr/>
              <p:nvPr/>
            </p:nvSpPr>
            <p:spPr>
              <a:xfrm>
                <a:off x="1417371" y="1781009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40" name="Ovaal 339">
                <a:extLst>
                  <a:ext uri="{FF2B5EF4-FFF2-40B4-BE49-F238E27FC236}">
                    <a16:creationId xmlns:a16="http://schemas.microsoft.com/office/drawing/2014/main" id="{6488A55F-F5AF-434C-A978-CFDA735B5A1A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2" name="Groep 31">
            <a:extLst>
              <a:ext uri="{FF2B5EF4-FFF2-40B4-BE49-F238E27FC236}">
                <a16:creationId xmlns:a16="http://schemas.microsoft.com/office/drawing/2014/main" id="{8C7B3D19-E65A-4913-A22C-3BA76CF2B259}"/>
              </a:ext>
            </a:extLst>
          </p:cNvPr>
          <p:cNvGrpSpPr/>
          <p:nvPr/>
        </p:nvGrpSpPr>
        <p:grpSpPr>
          <a:xfrm>
            <a:off x="1620864" y="3093888"/>
            <a:ext cx="10030848" cy="670229"/>
            <a:chOff x="2161152" y="2898996"/>
            <a:chExt cx="10030848" cy="670229"/>
          </a:xfrm>
          <a:solidFill>
            <a:schemeClr val="accent3"/>
          </a:solidFill>
        </p:grpSpPr>
        <p:cxnSp>
          <p:nvCxnSpPr>
            <p:cNvPr id="369" name="Rechte verbindingslijn 368">
              <a:extLst>
                <a:ext uri="{FF2B5EF4-FFF2-40B4-BE49-F238E27FC236}">
                  <a16:creationId xmlns:a16="http://schemas.microsoft.com/office/drawing/2014/main" id="{55CC2DE9-32D2-4343-9FAC-DE91956DBE1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323411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1" name="Groep 340">
              <a:extLst>
                <a:ext uri="{FF2B5EF4-FFF2-40B4-BE49-F238E27FC236}">
                  <a16:creationId xmlns:a16="http://schemas.microsoft.com/office/drawing/2014/main" id="{C3829281-B492-4D9E-A331-6AC67F5425D8}"/>
                </a:ext>
              </a:extLst>
            </p:cNvPr>
            <p:cNvGrpSpPr/>
            <p:nvPr/>
          </p:nvGrpSpPr>
          <p:grpSpPr>
            <a:xfrm>
              <a:off x="3089027" y="289899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42" name="Ovaal 341">
                <a:extLst>
                  <a:ext uri="{FF2B5EF4-FFF2-40B4-BE49-F238E27FC236}">
                    <a16:creationId xmlns:a16="http://schemas.microsoft.com/office/drawing/2014/main" id="{FD99634E-DBE3-40DA-8D81-CC8DED5B7F4B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43" name="Ovaal 342">
                <a:extLst>
                  <a:ext uri="{FF2B5EF4-FFF2-40B4-BE49-F238E27FC236}">
                    <a16:creationId xmlns:a16="http://schemas.microsoft.com/office/drawing/2014/main" id="{F80166C0-ED8D-46A6-BEC6-236544C0712F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44" name="Ovaal 343">
                <a:extLst>
                  <a:ext uri="{FF2B5EF4-FFF2-40B4-BE49-F238E27FC236}">
                    <a16:creationId xmlns:a16="http://schemas.microsoft.com/office/drawing/2014/main" id="{35951BF3-A530-4444-9593-748CB804B16A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45" name="Ovaal 344">
                <a:extLst>
                  <a:ext uri="{FF2B5EF4-FFF2-40B4-BE49-F238E27FC236}">
                    <a16:creationId xmlns:a16="http://schemas.microsoft.com/office/drawing/2014/main" id="{47217208-094A-4C66-9C76-F9DFDEA8E084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46" name="Ovaal 345">
                <a:extLst>
                  <a:ext uri="{FF2B5EF4-FFF2-40B4-BE49-F238E27FC236}">
                    <a16:creationId xmlns:a16="http://schemas.microsoft.com/office/drawing/2014/main" id="{1AFDAAF7-519C-4251-99F8-CC99B3595386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47" name="Ovaal 346">
                <a:extLst>
                  <a:ext uri="{FF2B5EF4-FFF2-40B4-BE49-F238E27FC236}">
                    <a16:creationId xmlns:a16="http://schemas.microsoft.com/office/drawing/2014/main" id="{63D98E97-B8E9-4021-8D1A-62BFA9302755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48" name="Ovaal 347">
                <a:extLst>
                  <a:ext uri="{FF2B5EF4-FFF2-40B4-BE49-F238E27FC236}">
                    <a16:creationId xmlns:a16="http://schemas.microsoft.com/office/drawing/2014/main" id="{43941A29-6A53-43D1-AD71-FD24B9B3BB8B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49" name="Ovaal 348">
                <a:extLst>
                  <a:ext uri="{FF2B5EF4-FFF2-40B4-BE49-F238E27FC236}">
                    <a16:creationId xmlns:a16="http://schemas.microsoft.com/office/drawing/2014/main" id="{9BFB82B4-9AF7-4279-B479-8716002B618F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1" name="Groep 30">
            <a:extLst>
              <a:ext uri="{FF2B5EF4-FFF2-40B4-BE49-F238E27FC236}">
                <a16:creationId xmlns:a16="http://schemas.microsoft.com/office/drawing/2014/main" id="{47BC65B6-6F4A-442B-A978-6C426C83E153}"/>
              </a:ext>
            </a:extLst>
          </p:cNvPr>
          <p:cNvGrpSpPr/>
          <p:nvPr/>
        </p:nvGrpSpPr>
        <p:grpSpPr>
          <a:xfrm>
            <a:off x="1620864" y="4034916"/>
            <a:ext cx="10030848" cy="670229"/>
            <a:chOff x="2161152" y="3873455"/>
            <a:chExt cx="10030848" cy="670229"/>
          </a:xfrm>
          <a:solidFill>
            <a:schemeClr val="accent3"/>
          </a:solidFill>
        </p:grpSpPr>
        <p:cxnSp>
          <p:nvCxnSpPr>
            <p:cNvPr id="370" name="Rechte verbindingslijn 369">
              <a:extLst>
                <a:ext uri="{FF2B5EF4-FFF2-40B4-BE49-F238E27FC236}">
                  <a16:creationId xmlns:a16="http://schemas.microsoft.com/office/drawing/2014/main" id="{39A04945-24CE-4EA8-9AA0-F1AA940BE7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4208569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0" name="Groep 349">
              <a:extLst>
                <a:ext uri="{FF2B5EF4-FFF2-40B4-BE49-F238E27FC236}">
                  <a16:creationId xmlns:a16="http://schemas.microsoft.com/office/drawing/2014/main" id="{71643A03-6C79-4CCF-A5B2-1AA303690024}"/>
                </a:ext>
              </a:extLst>
            </p:cNvPr>
            <p:cNvGrpSpPr/>
            <p:nvPr/>
          </p:nvGrpSpPr>
          <p:grpSpPr>
            <a:xfrm>
              <a:off x="3089027" y="3873455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51" name="Ovaal 350">
                <a:extLst>
                  <a:ext uri="{FF2B5EF4-FFF2-40B4-BE49-F238E27FC236}">
                    <a16:creationId xmlns:a16="http://schemas.microsoft.com/office/drawing/2014/main" id="{2890F379-3BA3-410B-B52F-98A271D3A1DC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52" name="Ovaal 351">
                <a:extLst>
                  <a:ext uri="{FF2B5EF4-FFF2-40B4-BE49-F238E27FC236}">
                    <a16:creationId xmlns:a16="http://schemas.microsoft.com/office/drawing/2014/main" id="{4CCCCED9-1216-4FA9-9093-B2615539B5BE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53" name="Ovaal 352">
                <a:extLst>
                  <a:ext uri="{FF2B5EF4-FFF2-40B4-BE49-F238E27FC236}">
                    <a16:creationId xmlns:a16="http://schemas.microsoft.com/office/drawing/2014/main" id="{2569EA3B-8C9E-4199-8143-ECE28E4ABA80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54" name="Ovaal 353">
                <a:extLst>
                  <a:ext uri="{FF2B5EF4-FFF2-40B4-BE49-F238E27FC236}">
                    <a16:creationId xmlns:a16="http://schemas.microsoft.com/office/drawing/2014/main" id="{D8729B7E-E91B-421A-B5E9-E6456E2CCCF7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55" name="Ovaal 354">
                <a:extLst>
                  <a:ext uri="{FF2B5EF4-FFF2-40B4-BE49-F238E27FC236}">
                    <a16:creationId xmlns:a16="http://schemas.microsoft.com/office/drawing/2014/main" id="{5FCA3F01-DE8F-4534-9C14-F5E5CD9C58F7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56" name="Ovaal 355">
                <a:extLst>
                  <a:ext uri="{FF2B5EF4-FFF2-40B4-BE49-F238E27FC236}">
                    <a16:creationId xmlns:a16="http://schemas.microsoft.com/office/drawing/2014/main" id="{59023F6F-F0C0-4680-9358-8E2F98E031DB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57" name="Ovaal 356">
                <a:extLst>
                  <a:ext uri="{FF2B5EF4-FFF2-40B4-BE49-F238E27FC236}">
                    <a16:creationId xmlns:a16="http://schemas.microsoft.com/office/drawing/2014/main" id="{8FB00AAE-7874-44F2-AC1E-0D2021B599CB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58" name="Ovaal 357">
                <a:extLst>
                  <a:ext uri="{FF2B5EF4-FFF2-40B4-BE49-F238E27FC236}">
                    <a16:creationId xmlns:a16="http://schemas.microsoft.com/office/drawing/2014/main" id="{1C22C0B2-1D64-442D-B1CC-A8BD0EFBFB6C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0" name="Groep 29">
            <a:extLst>
              <a:ext uri="{FF2B5EF4-FFF2-40B4-BE49-F238E27FC236}">
                <a16:creationId xmlns:a16="http://schemas.microsoft.com/office/drawing/2014/main" id="{1A95F407-7DA4-4536-B642-0AD71EE75912}"/>
              </a:ext>
            </a:extLst>
          </p:cNvPr>
          <p:cNvGrpSpPr/>
          <p:nvPr/>
        </p:nvGrpSpPr>
        <p:grpSpPr>
          <a:xfrm>
            <a:off x="1620864" y="4975944"/>
            <a:ext cx="10030848" cy="670229"/>
            <a:chOff x="2161152" y="5131566"/>
            <a:chExt cx="10030848" cy="670229"/>
          </a:xfrm>
          <a:solidFill>
            <a:schemeClr val="accent4"/>
          </a:solidFill>
        </p:grpSpPr>
        <p:cxnSp>
          <p:nvCxnSpPr>
            <p:cNvPr id="371" name="Rechte verbindingslijn 370">
              <a:extLst>
                <a:ext uri="{FF2B5EF4-FFF2-40B4-BE49-F238E27FC236}">
                  <a16:creationId xmlns:a16="http://schemas.microsoft.com/office/drawing/2014/main" id="{CBE64B30-671D-4B87-8D80-E18617889D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546668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9" name="Groep 358">
              <a:extLst>
                <a:ext uri="{FF2B5EF4-FFF2-40B4-BE49-F238E27FC236}">
                  <a16:creationId xmlns:a16="http://schemas.microsoft.com/office/drawing/2014/main" id="{64AFCFF0-F2D3-4057-BC81-981D08296505}"/>
                </a:ext>
              </a:extLst>
            </p:cNvPr>
            <p:cNvGrpSpPr/>
            <p:nvPr/>
          </p:nvGrpSpPr>
          <p:grpSpPr>
            <a:xfrm>
              <a:off x="3089027" y="513156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60" name="Ovaal 359">
                <a:extLst>
                  <a:ext uri="{FF2B5EF4-FFF2-40B4-BE49-F238E27FC236}">
                    <a16:creationId xmlns:a16="http://schemas.microsoft.com/office/drawing/2014/main" id="{B348B991-627A-46F9-A4DA-119BF5C21868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61" name="Ovaal 360">
                <a:extLst>
                  <a:ext uri="{FF2B5EF4-FFF2-40B4-BE49-F238E27FC236}">
                    <a16:creationId xmlns:a16="http://schemas.microsoft.com/office/drawing/2014/main" id="{4DC33459-9BAB-46E9-B6AF-E187D07E00FE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62" name="Ovaal 361">
                <a:extLst>
                  <a:ext uri="{FF2B5EF4-FFF2-40B4-BE49-F238E27FC236}">
                    <a16:creationId xmlns:a16="http://schemas.microsoft.com/office/drawing/2014/main" id="{531070FA-75D8-45A1-B229-DE232254C31B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63" name="Ovaal 362">
                <a:extLst>
                  <a:ext uri="{FF2B5EF4-FFF2-40B4-BE49-F238E27FC236}">
                    <a16:creationId xmlns:a16="http://schemas.microsoft.com/office/drawing/2014/main" id="{C386CBB9-C0A5-4412-9C2B-180ABDF91AD7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64" name="Ovaal 363">
                <a:extLst>
                  <a:ext uri="{FF2B5EF4-FFF2-40B4-BE49-F238E27FC236}">
                    <a16:creationId xmlns:a16="http://schemas.microsoft.com/office/drawing/2014/main" id="{CD5C35D6-895F-4F0D-9A87-AF3684EA9B0D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65" name="Ovaal 364">
                <a:extLst>
                  <a:ext uri="{FF2B5EF4-FFF2-40B4-BE49-F238E27FC236}">
                    <a16:creationId xmlns:a16="http://schemas.microsoft.com/office/drawing/2014/main" id="{7AFF26D2-A7AD-4F93-A1E6-AD397218E0BF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66" name="Ovaal 365">
                <a:extLst>
                  <a:ext uri="{FF2B5EF4-FFF2-40B4-BE49-F238E27FC236}">
                    <a16:creationId xmlns:a16="http://schemas.microsoft.com/office/drawing/2014/main" id="{D7E81497-DBA2-4B9B-B32C-61D5783D3482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67" name="Ovaal 366">
                <a:extLst>
                  <a:ext uri="{FF2B5EF4-FFF2-40B4-BE49-F238E27FC236}">
                    <a16:creationId xmlns:a16="http://schemas.microsoft.com/office/drawing/2014/main" id="{498BD138-8886-4E38-818E-406910C091E5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65" name="Groep 64">
            <a:extLst>
              <a:ext uri="{FF2B5EF4-FFF2-40B4-BE49-F238E27FC236}">
                <a16:creationId xmlns:a16="http://schemas.microsoft.com/office/drawing/2014/main" id="{2B210771-5EA5-4DA4-97F6-D0641AC2E3D5}"/>
              </a:ext>
            </a:extLst>
          </p:cNvPr>
          <p:cNvGrpSpPr/>
          <p:nvPr/>
        </p:nvGrpSpPr>
        <p:grpSpPr>
          <a:xfrm>
            <a:off x="1620864" y="5916972"/>
            <a:ext cx="10030848" cy="670229"/>
            <a:chOff x="2161152" y="5131566"/>
            <a:chExt cx="10030848" cy="670229"/>
          </a:xfrm>
          <a:solidFill>
            <a:schemeClr val="bg1"/>
          </a:solidFill>
        </p:grpSpPr>
        <p:cxnSp>
          <p:nvCxnSpPr>
            <p:cNvPr id="66" name="Rechte verbindingslijn 65">
              <a:extLst>
                <a:ext uri="{FF2B5EF4-FFF2-40B4-BE49-F238E27FC236}">
                  <a16:creationId xmlns:a16="http://schemas.microsoft.com/office/drawing/2014/main" id="{C61B5C0B-128D-4D59-B36E-BCFCF6C5E7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546668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ep 66">
              <a:extLst>
                <a:ext uri="{FF2B5EF4-FFF2-40B4-BE49-F238E27FC236}">
                  <a16:creationId xmlns:a16="http://schemas.microsoft.com/office/drawing/2014/main" id="{DE6D961A-C6EA-4C57-8E4F-74D1DBDD5B80}"/>
                </a:ext>
              </a:extLst>
            </p:cNvPr>
            <p:cNvGrpSpPr/>
            <p:nvPr/>
          </p:nvGrpSpPr>
          <p:grpSpPr>
            <a:xfrm>
              <a:off x="3089027" y="513156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68" name="Ovaal 67">
                <a:extLst>
                  <a:ext uri="{FF2B5EF4-FFF2-40B4-BE49-F238E27FC236}">
                    <a16:creationId xmlns:a16="http://schemas.microsoft.com/office/drawing/2014/main" id="{E63A1892-8757-4F8E-9D35-CD7D88E48E33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69" name="Ovaal 68">
                <a:extLst>
                  <a:ext uri="{FF2B5EF4-FFF2-40B4-BE49-F238E27FC236}">
                    <a16:creationId xmlns:a16="http://schemas.microsoft.com/office/drawing/2014/main" id="{26ED2D75-599C-43DA-AEF5-FBC15C4ED2D3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0" name="Ovaal 69">
                <a:extLst>
                  <a:ext uri="{FF2B5EF4-FFF2-40B4-BE49-F238E27FC236}">
                    <a16:creationId xmlns:a16="http://schemas.microsoft.com/office/drawing/2014/main" id="{CF8FB337-FE79-4B15-8C59-320E472466E2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71" name="Ovaal 70">
                <a:extLst>
                  <a:ext uri="{FF2B5EF4-FFF2-40B4-BE49-F238E27FC236}">
                    <a16:creationId xmlns:a16="http://schemas.microsoft.com/office/drawing/2014/main" id="{C44B7553-A133-4CDD-8EF9-C925D28515F4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ACEEB5B3-C12D-4C26-B2E0-EECB6067E386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3" name="Ovaal 72">
                <a:extLst>
                  <a:ext uri="{FF2B5EF4-FFF2-40B4-BE49-F238E27FC236}">
                    <a16:creationId xmlns:a16="http://schemas.microsoft.com/office/drawing/2014/main" id="{BC7329A3-AB32-4E05-B6EE-3E4A327B9670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74" name="Ovaal 73">
                <a:extLst>
                  <a:ext uri="{FF2B5EF4-FFF2-40B4-BE49-F238E27FC236}">
                    <a16:creationId xmlns:a16="http://schemas.microsoft.com/office/drawing/2014/main" id="{5FC1B7E9-DC12-4662-BE34-AFD5D36CB609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CEEB10FD-BC08-4BC1-9272-A10B4395D422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76" name="Groep 75">
            <a:extLst>
              <a:ext uri="{FF2B5EF4-FFF2-40B4-BE49-F238E27FC236}">
                <a16:creationId xmlns:a16="http://schemas.microsoft.com/office/drawing/2014/main" id="{E2DEB8AF-DAFB-4D88-A055-FE7424C4788E}"/>
              </a:ext>
            </a:extLst>
          </p:cNvPr>
          <p:cNvGrpSpPr/>
          <p:nvPr/>
        </p:nvGrpSpPr>
        <p:grpSpPr>
          <a:xfrm>
            <a:off x="1620864" y="270800"/>
            <a:ext cx="10030848" cy="670229"/>
            <a:chOff x="2161152" y="5131566"/>
            <a:chExt cx="10030848" cy="670229"/>
          </a:xfrm>
          <a:solidFill>
            <a:schemeClr val="accent4"/>
          </a:solidFill>
        </p:grpSpPr>
        <p:cxnSp>
          <p:nvCxnSpPr>
            <p:cNvPr id="77" name="Rechte verbindingslijn 76">
              <a:extLst>
                <a:ext uri="{FF2B5EF4-FFF2-40B4-BE49-F238E27FC236}">
                  <a16:creationId xmlns:a16="http://schemas.microsoft.com/office/drawing/2014/main" id="{07860522-2461-49C3-9DAD-B1E548EC86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546668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Groep 77">
              <a:extLst>
                <a:ext uri="{FF2B5EF4-FFF2-40B4-BE49-F238E27FC236}">
                  <a16:creationId xmlns:a16="http://schemas.microsoft.com/office/drawing/2014/main" id="{CA4FC02C-FDB7-4995-952F-D25081862BBA}"/>
                </a:ext>
              </a:extLst>
            </p:cNvPr>
            <p:cNvGrpSpPr/>
            <p:nvPr/>
          </p:nvGrpSpPr>
          <p:grpSpPr>
            <a:xfrm>
              <a:off x="3089027" y="513156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79" name="Ovaal 78">
                <a:extLst>
                  <a:ext uri="{FF2B5EF4-FFF2-40B4-BE49-F238E27FC236}">
                    <a16:creationId xmlns:a16="http://schemas.microsoft.com/office/drawing/2014/main" id="{1808DF97-07ED-4E5B-981F-0451F5243C2D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80" name="Ovaal 79">
                <a:extLst>
                  <a:ext uri="{FF2B5EF4-FFF2-40B4-BE49-F238E27FC236}">
                    <a16:creationId xmlns:a16="http://schemas.microsoft.com/office/drawing/2014/main" id="{3E19D773-E04A-4398-A4A6-AE9817FA9C25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81" name="Ovaal 80">
                <a:extLst>
                  <a:ext uri="{FF2B5EF4-FFF2-40B4-BE49-F238E27FC236}">
                    <a16:creationId xmlns:a16="http://schemas.microsoft.com/office/drawing/2014/main" id="{878FB4BC-03A6-4F7A-8D4D-98F4D815110C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82" name="Ovaal 81">
                <a:extLst>
                  <a:ext uri="{FF2B5EF4-FFF2-40B4-BE49-F238E27FC236}">
                    <a16:creationId xmlns:a16="http://schemas.microsoft.com/office/drawing/2014/main" id="{9EE4A68F-1BA3-42EA-89EA-56B0BBE1C999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83" name="Ovaal 82">
                <a:extLst>
                  <a:ext uri="{FF2B5EF4-FFF2-40B4-BE49-F238E27FC236}">
                    <a16:creationId xmlns:a16="http://schemas.microsoft.com/office/drawing/2014/main" id="{C657FA8E-06D9-4568-888C-A83404A84924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84" name="Ovaal 83">
                <a:extLst>
                  <a:ext uri="{FF2B5EF4-FFF2-40B4-BE49-F238E27FC236}">
                    <a16:creationId xmlns:a16="http://schemas.microsoft.com/office/drawing/2014/main" id="{FF9BC08E-7294-425C-86AF-92DC829D2E82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85" name="Ovaal 84">
                <a:extLst>
                  <a:ext uri="{FF2B5EF4-FFF2-40B4-BE49-F238E27FC236}">
                    <a16:creationId xmlns:a16="http://schemas.microsoft.com/office/drawing/2014/main" id="{CD4CABC8-889A-4B6B-B6BD-41154CA8BF1C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86" name="Ovaal 85">
                <a:extLst>
                  <a:ext uri="{FF2B5EF4-FFF2-40B4-BE49-F238E27FC236}">
                    <a16:creationId xmlns:a16="http://schemas.microsoft.com/office/drawing/2014/main" id="{173750C8-1A9F-4154-A57E-51346C74B9C7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</p:grpSp>
      <p:sp>
        <p:nvSpPr>
          <p:cNvPr id="87" name="Rechthoek 86">
            <a:extLst>
              <a:ext uri="{FF2B5EF4-FFF2-40B4-BE49-F238E27FC236}">
                <a16:creationId xmlns:a16="http://schemas.microsoft.com/office/drawing/2014/main" id="{DF297040-D632-4881-B720-6DAEFCE76117}"/>
              </a:ext>
            </a:extLst>
          </p:cNvPr>
          <p:cNvSpPr/>
          <p:nvPr/>
        </p:nvSpPr>
        <p:spPr>
          <a:xfrm>
            <a:off x="710843" y="144248"/>
            <a:ext cx="1867711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/>
            <a:r>
              <a:rPr lang="en-US" sz="2400" b="1" dirty="0"/>
              <a:t>Guard row</a:t>
            </a:r>
            <a:endParaRPr lang="en-US" sz="2400" dirty="0"/>
          </a:p>
        </p:txBody>
      </p:sp>
      <p:sp>
        <p:nvSpPr>
          <p:cNvPr id="88" name="Rechthoek 87">
            <a:extLst>
              <a:ext uri="{FF2B5EF4-FFF2-40B4-BE49-F238E27FC236}">
                <a16:creationId xmlns:a16="http://schemas.microsoft.com/office/drawing/2014/main" id="{4F56B5EB-5731-4B41-9729-8640BB59674D}"/>
              </a:ext>
            </a:extLst>
          </p:cNvPr>
          <p:cNvSpPr/>
          <p:nvPr/>
        </p:nvSpPr>
        <p:spPr>
          <a:xfrm>
            <a:off x="710842" y="2026306"/>
            <a:ext cx="1867711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/>
            <a:r>
              <a:rPr lang="en-US" sz="2400" b="1" dirty="0"/>
              <a:t>Guard row</a:t>
            </a:r>
            <a:endParaRPr lang="en-US" sz="2400" dirty="0"/>
          </a:p>
        </p:txBody>
      </p:sp>
      <p:sp>
        <p:nvSpPr>
          <p:cNvPr id="89" name="Rectangle 4">
            <a:extLst>
              <a:ext uri="{FF2B5EF4-FFF2-40B4-BE49-F238E27FC236}">
                <a16:creationId xmlns:a16="http://schemas.microsoft.com/office/drawing/2014/main" id="{A2F73048-BF00-4C69-80DE-A9B12E775220}"/>
              </a:ext>
            </a:extLst>
          </p:cNvPr>
          <p:cNvSpPr/>
          <p:nvPr/>
        </p:nvSpPr>
        <p:spPr>
          <a:xfrm>
            <a:off x="210007" y="3674873"/>
            <a:ext cx="1994959" cy="523220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Request 2</a:t>
            </a:r>
          </a:p>
        </p:txBody>
      </p:sp>
      <p:sp>
        <p:nvSpPr>
          <p:cNvPr id="90" name="Rechthoek 89">
            <a:extLst>
              <a:ext uri="{FF2B5EF4-FFF2-40B4-BE49-F238E27FC236}">
                <a16:creationId xmlns:a16="http://schemas.microsoft.com/office/drawing/2014/main" id="{432D9564-FD6A-44B2-9729-98065AFA7C0C}"/>
              </a:ext>
            </a:extLst>
          </p:cNvPr>
          <p:cNvSpPr/>
          <p:nvPr/>
        </p:nvSpPr>
        <p:spPr>
          <a:xfrm>
            <a:off x="740544" y="4849392"/>
            <a:ext cx="1867711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/>
            <a:r>
              <a:rPr lang="en-US" sz="2400" b="1" dirty="0"/>
              <a:t>Guard row</a:t>
            </a:r>
            <a:endParaRPr lang="en-US" sz="2400" dirty="0"/>
          </a:p>
        </p:txBody>
      </p:sp>
      <p:sp>
        <p:nvSpPr>
          <p:cNvPr id="91" name="Rectangle 4">
            <a:extLst>
              <a:ext uri="{FF2B5EF4-FFF2-40B4-BE49-F238E27FC236}">
                <a16:creationId xmlns:a16="http://schemas.microsoft.com/office/drawing/2014/main" id="{46EE11BD-2712-4B86-98AB-999029B5BEEF}"/>
              </a:ext>
            </a:extLst>
          </p:cNvPr>
          <p:cNvSpPr/>
          <p:nvPr/>
        </p:nvSpPr>
        <p:spPr>
          <a:xfrm>
            <a:off x="57056" y="5655360"/>
            <a:ext cx="2368544" cy="52322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Page Table</a:t>
            </a:r>
          </a:p>
        </p:txBody>
      </p:sp>
      <p:sp>
        <p:nvSpPr>
          <p:cNvPr id="92" name="Rectangle 4">
            <a:extLst>
              <a:ext uri="{FF2B5EF4-FFF2-40B4-BE49-F238E27FC236}">
                <a16:creationId xmlns:a16="http://schemas.microsoft.com/office/drawing/2014/main" id="{1E051CDC-617B-49BF-9303-D8E1D0A2C293}"/>
              </a:ext>
            </a:extLst>
          </p:cNvPr>
          <p:cNvSpPr/>
          <p:nvPr/>
        </p:nvSpPr>
        <p:spPr>
          <a:xfrm>
            <a:off x="66681" y="856166"/>
            <a:ext cx="1994959" cy="523220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Request 1</a:t>
            </a:r>
          </a:p>
        </p:txBody>
      </p:sp>
    </p:spTree>
    <p:extLst>
      <p:ext uri="{BB962C8B-B14F-4D97-AF65-F5344CB8AC3E}">
        <p14:creationId xmlns:p14="http://schemas.microsoft.com/office/powerpoint/2010/main" val="4019922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6" name="Rechte verbindingslijn 285">
            <a:extLst>
              <a:ext uri="{FF2B5EF4-FFF2-40B4-BE49-F238E27FC236}">
                <a16:creationId xmlns:a16="http://schemas.microsoft.com/office/drawing/2014/main" id="{BE98A7E9-F41A-4B1A-8673-F7BE4659185E}"/>
              </a:ext>
            </a:extLst>
          </p:cNvPr>
          <p:cNvCxnSpPr>
            <a:cxnSpLocks/>
            <a:stCxn id="83" idx="0"/>
            <a:endCxn id="72" idx="4"/>
          </p:cNvCxnSpPr>
          <p:nvPr/>
        </p:nvCxnSpPr>
        <p:spPr>
          <a:xfrm>
            <a:off x="5044592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Rechte verbindingslijn 371">
            <a:extLst>
              <a:ext uri="{FF2B5EF4-FFF2-40B4-BE49-F238E27FC236}">
                <a16:creationId xmlns:a16="http://schemas.microsoft.com/office/drawing/2014/main" id="{18474522-EC92-4738-AA6F-9FE68A2D87DB}"/>
              </a:ext>
            </a:extLst>
          </p:cNvPr>
          <p:cNvCxnSpPr>
            <a:cxnSpLocks/>
            <a:stCxn id="85" idx="0"/>
            <a:endCxn id="74" idx="4"/>
          </p:cNvCxnSpPr>
          <p:nvPr/>
        </p:nvCxnSpPr>
        <p:spPr>
          <a:xfrm>
            <a:off x="2922327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Rechte verbindingslijn 372">
            <a:extLst>
              <a:ext uri="{FF2B5EF4-FFF2-40B4-BE49-F238E27FC236}">
                <a16:creationId xmlns:a16="http://schemas.microsoft.com/office/drawing/2014/main" id="{FCE5F70F-7C0B-44D4-9192-7752951F75E6}"/>
              </a:ext>
            </a:extLst>
          </p:cNvPr>
          <p:cNvCxnSpPr>
            <a:cxnSpLocks/>
            <a:stCxn id="82" idx="0"/>
            <a:endCxn id="71" idx="4"/>
          </p:cNvCxnSpPr>
          <p:nvPr/>
        </p:nvCxnSpPr>
        <p:spPr>
          <a:xfrm>
            <a:off x="6105724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Rechte verbindingslijn 373">
            <a:extLst>
              <a:ext uri="{FF2B5EF4-FFF2-40B4-BE49-F238E27FC236}">
                <a16:creationId xmlns:a16="http://schemas.microsoft.com/office/drawing/2014/main" id="{4BDC2737-AFF7-4B9E-B831-DB71D145058C}"/>
              </a:ext>
            </a:extLst>
          </p:cNvPr>
          <p:cNvCxnSpPr>
            <a:cxnSpLocks/>
            <a:stCxn id="81" idx="0"/>
            <a:endCxn id="70" idx="4"/>
          </p:cNvCxnSpPr>
          <p:nvPr/>
        </p:nvCxnSpPr>
        <p:spPr>
          <a:xfrm>
            <a:off x="9289121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Rechte verbindingslijn 374">
            <a:extLst>
              <a:ext uri="{FF2B5EF4-FFF2-40B4-BE49-F238E27FC236}">
                <a16:creationId xmlns:a16="http://schemas.microsoft.com/office/drawing/2014/main" id="{6B2697E5-D088-41F4-8F9E-23B640B18738}"/>
              </a:ext>
            </a:extLst>
          </p:cNvPr>
          <p:cNvCxnSpPr>
            <a:cxnSpLocks/>
            <a:stCxn id="84" idx="0"/>
            <a:endCxn id="73" idx="4"/>
          </p:cNvCxnSpPr>
          <p:nvPr/>
        </p:nvCxnSpPr>
        <p:spPr>
          <a:xfrm>
            <a:off x="3983459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Rechte verbindingslijn 375">
            <a:extLst>
              <a:ext uri="{FF2B5EF4-FFF2-40B4-BE49-F238E27FC236}">
                <a16:creationId xmlns:a16="http://schemas.microsoft.com/office/drawing/2014/main" id="{E6D112B8-44A2-4439-9E4E-EB2AE2B106BF}"/>
              </a:ext>
            </a:extLst>
          </p:cNvPr>
          <p:cNvCxnSpPr>
            <a:cxnSpLocks/>
            <a:stCxn id="80" idx="0"/>
            <a:endCxn id="69" idx="4"/>
          </p:cNvCxnSpPr>
          <p:nvPr/>
        </p:nvCxnSpPr>
        <p:spPr>
          <a:xfrm>
            <a:off x="7166857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Rechte verbindingslijn 376">
            <a:extLst>
              <a:ext uri="{FF2B5EF4-FFF2-40B4-BE49-F238E27FC236}">
                <a16:creationId xmlns:a16="http://schemas.microsoft.com/office/drawing/2014/main" id="{68BB16CC-38A5-4316-B1B0-53EEA1BEDD9F}"/>
              </a:ext>
            </a:extLst>
          </p:cNvPr>
          <p:cNvCxnSpPr>
            <a:cxnSpLocks/>
            <a:stCxn id="86" idx="0"/>
            <a:endCxn id="75" idx="4"/>
          </p:cNvCxnSpPr>
          <p:nvPr/>
        </p:nvCxnSpPr>
        <p:spPr>
          <a:xfrm>
            <a:off x="10350251" y="270800"/>
            <a:ext cx="0" cy="6316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Rechte verbindingslijn 377">
            <a:extLst>
              <a:ext uri="{FF2B5EF4-FFF2-40B4-BE49-F238E27FC236}">
                <a16:creationId xmlns:a16="http://schemas.microsoft.com/office/drawing/2014/main" id="{E1A9C06B-8401-4DB7-AF6E-B67F3E17E40B}"/>
              </a:ext>
            </a:extLst>
          </p:cNvPr>
          <p:cNvCxnSpPr>
            <a:cxnSpLocks/>
            <a:stCxn id="79" idx="0"/>
          </p:cNvCxnSpPr>
          <p:nvPr/>
        </p:nvCxnSpPr>
        <p:spPr>
          <a:xfrm>
            <a:off x="8227989" y="270800"/>
            <a:ext cx="0" cy="63926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ep 33">
            <a:extLst>
              <a:ext uri="{FF2B5EF4-FFF2-40B4-BE49-F238E27FC236}">
                <a16:creationId xmlns:a16="http://schemas.microsoft.com/office/drawing/2014/main" id="{70FF3975-06FD-41C0-9CA5-8E74F0DA9937}"/>
              </a:ext>
            </a:extLst>
          </p:cNvPr>
          <p:cNvGrpSpPr/>
          <p:nvPr/>
        </p:nvGrpSpPr>
        <p:grpSpPr>
          <a:xfrm>
            <a:off x="1620864" y="1211829"/>
            <a:ext cx="10030848" cy="670229"/>
            <a:chOff x="1080576" y="821824"/>
            <a:chExt cx="10030848" cy="670229"/>
          </a:xfrm>
          <a:solidFill>
            <a:schemeClr val="bg1"/>
          </a:solidFill>
        </p:grpSpPr>
        <p:cxnSp>
          <p:nvCxnSpPr>
            <p:cNvPr id="287" name="Rechte verbindingslijn 286">
              <a:extLst>
                <a:ext uri="{FF2B5EF4-FFF2-40B4-BE49-F238E27FC236}">
                  <a16:creationId xmlns:a16="http://schemas.microsoft.com/office/drawing/2014/main" id="{C821FC1C-4BF0-4D96-B8F0-DF72586EF9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0576" y="1156938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23" name="Groep 1222">
              <a:extLst>
                <a:ext uri="{FF2B5EF4-FFF2-40B4-BE49-F238E27FC236}">
                  <a16:creationId xmlns:a16="http://schemas.microsoft.com/office/drawing/2014/main" id="{FC979F3D-8945-45CC-8421-20C8ADCC3CF6}"/>
                </a:ext>
              </a:extLst>
            </p:cNvPr>
            <p:cNvGrpSpPr/>
            <p:nvPr/>
          </p:nvGrpSpPr>
          <p:grpSpPr>
            <a:xfrm>
              <a:off x="2008451" y="821824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12" name="Ovaal 311">
                <a:extLst>
                  <a:ext uri="{FF2B5EF4-FFF2-40B4-BE49-F238E27FC236}">
                    <a16:creationId xmlns:a16="http://schemas.microsoft.com/office/drawing/2014/main" id="{ACD84854-30E8-42B7-B3E9-373F0A887669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17" name="Ovaal 316">
                <a:extLst>
                  <a:ext uri="{FF2B5EF4-FFF2-40B4-BE49-F238E27FC236}">
                    <a16:creationId xmlns:a16="http://schemas.microsoft.com/office/drawing/2014/main" id="{CF00D93E-43E8-47F6-9BE4-F883EFC7B0DB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18" name="Ovaal 317">
                <a:extLst>
                  <a:ext uri="{FF2B5EF4-FFF2-40B4-BE49-F238E27FC236}">
                    <a16:creationId xmlns:a16="http://schemas.microsoft.com/office/drawing/2014/main" id="{E25D3BD8-5944-4EAB-8059-8A78E92A3C25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19" name="Ovaal 318">
                <a:extLst>
                  <a:ext uri="{FF2B5EF4-FFF2-40B4-BE49-F238E27FC236}">
                    <a16:creationId xmlns:a16="http://schemas.microsoft.com/office/drawing/2014/main" id="{A2A37495-EDD1-4F49-9E45-754883F19D35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solidFill>
                <a:schemeClr val="accent6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20" name="Ovaal 319">
                <a:extLst>
                  <a:ext uri="{FF2B5EF4-FFF2-40B4-BE49-F238E27FC236}">
                    <a16:creationId xmlns:a16="http://schemas.microsoft.com/office/drawing/2014/main" id="{43C70C69-80F0-43A1-8673-1FAC11F60B39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solidFill>
                <a:schemeClr val="accent6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21" name="Ovaal 320">
                <a:extLst>
                  <a:ext uri="{FF2B5EF4-FFF2-40B4-BE49-F238E27FC236}">
                    <a16:creationId xmlns:a16="http://schemas.microsoft.com/office/drawing/2014/main" id="{F3FE3A49-A920-4212-A1F6-F695C7A3B475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solidFill>
                <a:schemeClr val="accent6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22" name="Ovaal 321">
                <a:extLst>
                  <a:ext uri="{FF2B5EF4-FFF2-40B4-BE49-F238E27FC236}">
                    <a16:creationId xmlns:a16="http://schemas.microsoft.com/office/drawing/2014/main" id="{2E1037EA-4393-4737-9918-D79F30E9DDAE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solidFill>
                <a:schemeClr val="accent6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23" name="Ovaal 322">
                <a:extLst>
                  <a:ext uri="{FF2B5EF4-FFF2-40B4-BE49-F238E27FC236}">
                    <a16:creationId xmlns:a16="http://schemas.microsoft.com/office/drawing/2014/main" id="{4F6F60C9-E5EA-4F9A-BE5E-1C2C1F38A01D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</p:grpSp>
      </p:grpSp>
      <p:grpSp>
        <p:nvGrpSpPr>
          <p:cNvPr id="33" name="Groep 32">
            <a:extLst>
              <a:ext uri="{FF2B5EF4-FFF2-40B4-BE49-F238E27FC236}">
                <a16:creationId xmlns:a16="http://schemas.microsoft.com/office/drawing/2014/main" id="{9DF58742-A5AF-4E4B-88DC-CE37FADE3310}"/>
              </a:ext>
            </a:extLst>
          </p:cNvPr>
          <p:cNvGrpSpPr/>
          <p:nvPr/>
        </p:nvGrpSpPr>
        <p:grpSpPr>
          <a:xfrm>
            <a:off x="1620864" y="2152858"/>
            <a:ext cx="10030848" cy="670230"/>
            <a:chOff x="1275378" y="1839034"/>
            <a:chExt cx="10030848" cy="670230"/>
          </a:xfrm>
          <a:solidFill>
            <a:schemeClr val="accent4"/>
          </a:solidFill>
        </p:grpSpPr>
        <p:cxnSp>
          <p:nvCxnSpPr>
            <p:cNvPr id="368" name="Rechte verbindingslijn 367">
              <a:extLst>
                <a:ext uri="{FF2B5EF4-FFF2-40B4-BE49-F238E27FC236}">
                  <a16:creationId xmlns:a16="http://schemas.microsoft.com/office/drawing/2014/main" id="{3C3A0760-7D1F-41B0-8C89-450C7167A1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75378" y="2174149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2" name="Groep 331">
              <a:extLst>
                <a:ext uri="{FF2B5EF4-FFF2-40B4-BE49-F238E27FC236}">
                  <a16:creationId xmlns:a16="http://schemas.microsoft.com/office/drawing/2014/main" id="{1C451DCC-2FA7-4C14-9B08-515A6EB3F81D}"/>
                </a:ext>
              </a:extLst>
            </p:cNvPr>
            <p:cNvGrpSpPr/>
            <p:nvPr/>
          </p:nvGrpSpPr>
          <p:grpSpPr>
            <a:xfrm>
              <a:off x="2203253" y="1839034"/>
              <a:ext cx="8175099" cy="670230"/>
              <a:chOff x="1417371" y="1781008"/>
              <a:chExt cx="9936429" cy="814631"/>
            </a:xfrm>
            <a:grpFill/>
          </p:grpSpPr>
          <p:sp>
            <p:nvSpPr>
              <p:cNvPr id="333" name="Ovaal 332">
                <a:extLst>
                  <a:ext uri="{FF2B5EF4-FFF2-40B4-BE49-F238E27FC236}">
                    <a16:creationId xmlns:a16="http://schemas.microsoft.com/office/drawing/2014/main" id="{CFFBD406-0E70-46E3-96A1-C095F7A49561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34" name="Ovaal 333">
                <a:extLst>
                  <a:ext uri="{FF2B5EF4-FFF2-40B4-BE49-F238E27FC236}">
                    <a16:creationId xmlns:a16="http://schemas.microsoft.com/office/drawing/2014/main" id="{E36A8F63-F552-48C4-BB49-3A9F1F46C4F7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35" name="Ovaal 334">
                <a:extLst>
                  <a:ext uri="{FF2B5EF4-FFF2-40B4-BE49-F238E27FC236}">
                    <a16:creationId xmlns:a16="http://schemas.microsoft.com/office/drawing/2014/main" id="{FAEA296A-B75D-45F7-B5F3-2FEA6AB3DDE0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36" name="Ovaal 335">
                <a:extLst>
                  <a:ext uri="{FF2B5EF4-FFF2-40B4-BE49-F238E27FC236}">
                    <a16:creationId xmlns:a16="http://schemas.microsoft.com/office/drawing/2014/main" id="{437716E2-B247-4106-9F89-AF4271F5DD6F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37" name="Ovaal 336">
                <a:extLst>
                  <a:ext uri="{FF2B5EF4-FFF2-40B4-BE49-F238E27FC236}">
                    <a16:creationId xmlns:a16="http://schemas.microsoft.com/office/drawing/2014/main" id="{CA3E63FE-1921-4043-80FD-AC4019CD56A3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38" name="Ovaal 337">
                <a:extLst>
                  <a:ext uri="{FF2B5EF4-FFF2-40B4-BE49-F238E27FC236}">
                    <a16:creationId xmlns:a16="http://schemas.microsoft.com/office/drawing/2014/main" id="{B0F58C87-DFFE-4CF9-902C-19AF348974EC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39" name="Ovaal 338">
                <a:extLst>
                  <a:ext uri="{FF2B5EF4-FFF2-40B4-BE49-F238E27FC236}">
                    <a16:creationId xmlns:a16="http://schemas.microsoft.com/office/drawing/2014/main" id="{E25690E4-BDEA-4175-8533-7DAF5DE729E0}"/>
                  </a:ext>
                </a:extLst>
              </p:cNvPr>
              <p:cNvSpPr/>
              <p:nvPr/>
            </p:nvSpPr>
            <p:spPr>
              <a:xfrm>
                <a:off x="1417371" y="1781009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40" name="Ovaal 339">
                <a:extLst>
                  <a:ext uri="{FF2B5EF4-FFF2-40B4-BE49-F238E27FC236}">
                    <a16:creationId xmlns:a16="http://schemas.microsoft.com/office/drawing/2014/main" id="{6488A55F-F5AF-434C-A978-CFDA735B5A1A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2" name="Groep 31">
            <a:extLst>
              <a:ext uri="{FF2B5EF4-FFF2-40B4-BE49-F238E27FC236}">
                <a16:creationId xmlns:a16="http://schemas.microsoft.com/office/drawing/2014/main" id="{8C7B3D19-E65A-4913-A22C-3BA76CF2B259}"/>
              </a:ext>
            </a:extLst>
          </p:cNvPr>
          <p:cNvGrpSpPr/>
          <p:nvPr/>
        </p:nvGrpSpPr>
        <p:grpSpPr>
          <a:xfrm>
            <a:off x="1620864" y="3093888"/>
            <a:ext cx="10030848" cy="670229"/>
            <a:chOff x="2161152" y="2898996"/>
            <a:chExt cx="10030848" cy="670229"/>
          </a:xfrm>
          <a:solidFill>
            <a:schemeClr val="accent3"/>
          </a:solidFill>
        </p:grpSpPr>
        <p:cxnSp>
          <p:nvCxnSpPr>
            <p:cNvPr id="369" name="Rechte verbindingslijn 368">
              <a:extLst>
                <a:ext uri="{FF2B5EF4-FFF2-40B4-BE49-F238E27FC236}">
                  <a16:creationId xmlns:a16="http://schemas.microsoft.com/office/drawing/2014/main" id="{55CC2DE9-32D2-4343-9FAC-DE91956DBE1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323411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1" name="Groep 340">
              <a:extLst>
                <a:ext uri="{FF2B5EF4-FFF2-40B4-BE49-F238E27FC236}">
                  <a16:creationId xmlns:a16="http://schemas.microsoft.com/office/drawing/2014/main" id="{C3829281-B492-4D9E-A331-6AC67F5425D8}"/>
                </a:ext>
              </a:extLst>
            </p:cNvPr>
            <p:cNvGrpSpPr/>
            <p:nvPr/>
          </p:nvGrpSpPr>
          <p:grpSpPr>
            <a:xfrm>
              <a:off x="3089027" y="289899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42" name="Ovaal 341">
                <a:extLst>
                  <a:ext uri="{FF2B5EF4-FFF2-40B4-BE49-F238E27FC236}">
                    <a16:creationId xmlns:a16="http://schemas.microsoft.com/office/drawing/2014/main" id="{FD99634E-DBE3-40DA-8D81-CC8DED5B7F4B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43" name="Ovaal 342">
                <a:extLst>
                  <a:ext uri="{FF2B5EF4-FFF2-40B4-BE49-F238E27FC236}">
                    <a16:creationId xmlns:a16="http://schemas.microsoft.com/office/drawing/2014/main" id="{F80166C0-ED8D-46A6-BEC6-236544C0712F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44" name="Ovaal 343">
                <a:extLst>
                  <a:ext uri="{FF2B5EF4-FFF2-40B4-BE49-F238E27FC236}">
                    <a16:creationId xmlns:a16="http://schemas.microsoft.com/office/drawing/2014/main" id="{35951BF3-A530-4444-9593-748CB804B16A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45" name="Ovaal 344">
                <a:extLst>
                  <a:ext uri="{FF2B5EF4-FFF2-40B4-BE49-F238E27FC236}">
                    <a16:creationId xmlns:a16="http://schemas.microsoft.com/office/drawing/2014/main" id="{47217208-094A-4C66-9C76-F9DFDEA8E084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46" name="Ovaal 345">
                <a:extLst>
                  <a:ext uri="{FF2B5EF4-FFF2-40B4-BE49-F238E27FC236}">
                    <a16:creationId xmlns:a16="http://schemas.microsoft.com/office/drawing/2014/main" id="{1AFDAAF7-519C-4251-99F8-CC99B3595386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47" name="Ovaal 346">
                <a:extLst>
                  <a:ext uri="{FF2B5EF4-FFF2-40B4-BE49-F238E27FC236}">
                    <a16:creationId xmlns:a16="http://schemas.microsoft.com/office/drawing/2014/main" id="{63D98E97-B8E9-4021-8D1A-62BFA9302755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48" name="Ovaal 347">
                <a:extLst>
                  <a:ext uri="{FF2B5EF4-FFF2-40B4-BE49-F238E27FC236}">
                    <a16:creationId xmlns:a16="http://schemas.microsoft.com/office/drawing/2014/main" id="{43941A29-6A53-43D1-AD71-FD24B9B3BB8B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49" name="Ovaal 348">
                <a:extLst>
                  <a:ext uri="{FF2B5EF4-FFF2-40B4-BE49-F238E27FC236}">
                    <a16:creationId xmlns:a16="http://schemas.microsoft.com/office/drawing/2014/main" id="{9BFB82B4-9AF7-4279-B479-8716002B618F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1" name="Groep 30">
            <a:extLst>
              <a:ext uri="{FF2B5EF4-FFF2-40B4-BE49-F238E27FC236}">
                <a16:creationId xmlns:a16="http://schemas.microsoft.com/office/drawing/2014/main" id="{47BC65B6-6F4A-442B-A978-6C426C83E153}"/>
              </a:ext>
            </a:extLst>
          </p:cNvPr>
          <p:cNvGrpSpPr/>
          <p:nvPr/>
        </p:nvGrpSpPr>
        <p:grpSpPr>
          <a:xfrm>
            <a:off x="1620864" y="4034916"/>
            <a:ext cx="10030848" cy="670229"/>
            <a:chOff x="2161152" y="3873455"/>
            <a:chExt cx="10030848" cy="670229"/>
          </a:xfrm>
          <a:solidFill>
            <a:schemeClr val="accent3"/>
          </a:solidFill>
        </p:grpSpPr>
        <p:cxnSp>
          <p:nvCxnSpPr>
            <p:cNvPr id="370" name="Rechte verbindingslijn 369">
              <a:extLst>
                <a:ext uri="{FF2B5EF4-FFF2-40B4-BE49-F238E27FC236}">
                  <a16:creationId xmlns:a16="http://schemas.microsoft.com/office/drawing/2014/main" id="{39A04945-24CE-4EA8-9AA0-F1AA940BE7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4208569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0" name="Groep 349">
              <a:extLst>
                <a:ext uri="{FF2B5EF4-FFF2-40B4-BE49-F238E27FC236}">
                  <a16:creationId xmlns:a16="http://schemas.microsoft.com/office/drawing/2014/main" id="{71643A03-6C79-4CCF-A5B2-1AA303690024}"/>
                </a:ext>
              </a:extLst>
            </p:cNvPr>
            <p:cNvGrpSpPr/>
            <p:nvPr/>
          </p:nvGrpSpPr>
          <p:grpSpPr>
            <a:xfrm>
              <a:off x="3089027" y="3873455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51" name="Ovaal 350">
                <a:extLst>
                  <a:ext uri="{FF2B5EF4-FFF2-40B4-BE49-F238E27FC236}">
                    <a16:creationId xmlns:a16="http://schemas.microsoft.com/office/drawing/2014/main" id="{2890F379-3BA3-410B-B52F-98A271D3A1DC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52" name="Ovaal 351">
                <a:extLst>
                  <a:ext uri="{FF2B5EF4-FFF2-40B4-BE49-F238E27FC236}">
                    <a16:creationId xmlns:a16="http://schemas.microsoft.com/office/drawing/2014/main" id="{4CCCCED9-1216-4FA9-9093-B2615539B5BE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53" name="Ovaal 352">
                <a:extLst>
                  <a:ext uri="{FF2B5EF4-FFF2-40B4-BE49-F238E27FC236}">
                    <a16:creationId xmlns:a16="http://schemas.microsoft.com/office/drawing/2014/main" id="{2569EA3B-8C9E-4199-8143-ECE28E4ABA80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54" name="Ovaal 353">
                <a:extLst>
                  <a:ext uri="{FF2B5EF4-FFF2-40B4-BE49-F238E27FC236}">
                    <a16:creationId xmlns:a16="http://schemas.microsoft.com/office/drawing/2014/main" id="{D8729B7E-E91B-421A-B5E9-E6456E2CCCF7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55" name="Ovaal 354">
                <a:extLst>
                  <a:ext uri="{FF2B5EF4-FFF2-40B4-BE49-F238E27FC236}">
                    <a16:creationId xmlns:a16="http://schemas.microsoft.com/office/drawing/2014/main" id="{5FCA3F01-DE8F-4534-9C14-F5E5CD9C58F7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56" name="Ovaal 355">
                <a:extLst>
                  <a:ext uri="{FF2B5EF4-FFF2-40B4-BE49-F238E27FC236}">
                    <a16:creationId xmlns:a16="http://schemas.microsoft.com/office/drawing/2014/main" id="{59023F6F-F0C0-4680-9358-8E2F98E031DB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57" name="Ovaal 356">
                <a:extLst>
                  <a:ext uri="{FF2B5EF4-FFF2-40B4-BE49-F238E27FC236}">
                    <a16:creationId xmlns:a16="http://schemas.microsoft.com/office/drawing/2014/main" id="{8FB00AAE-7874-44F2-AC1E-0D2021B599CB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58" name="Ovaal 357">
                <a:extLst>
                  <a:ext uri="{FF2B5EF4-FFF2-40B4-BE49-F238E27FC236}">
                    <a16:creationId xmlns:a16="http://schemas.microsoft.com/office/drawing/2014/main" id="{1C22C0B2-1D64-442D-B1CC-A8BD0EFBFB6C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0" name="Groep 29">
            <a:extLst>
              <a:ext uri="{FF2B5EF4-FFF2-40B4-BE49-F238E27FC236}">
                <a16:creationId xmlns:a16="http://schemas.microsoft.com/office/drawing/2014/main" id="{1A95F407-7DA4-4536-B642-0AD71EE75912}"/>
              </a:ext>
            </a:extLst>
          </p:cNvPr>
          <p:cNvGrpSpPr/>
          <p:nvPr/>
        </p:nvGrpSpPr>
        <p:grpSpPr>
          <a:xfrm>
            <a:off x="1620864" y="4975944"/>
            <a:ext cx="10030848" cy="670229"/>
            <a:chOff x="2161152" y="5131566"/>
            <a:chExt cx="10030848" cy="670229"/>
          </a:xfrm>
          <a:solidFill>
            <a:schemeClr val="accent4"/>
          </a:solidFill>
        </p:grpSpPr>
        <p:cxnSp>
          <p:nvCxnSpPr>
            <p:cNvPr id="371" name="Rechte verbindingslijn 370">
              <a:extLst>
                <a:ext uri="{FF2B5EF4-FFF2-40B4-BE49-F238E27FC236}">
                  <a16:creationId xmlns:a16="http://schemas.microsoft.com/office/drawing/2014/main" id="{CBE64B30-671D-4B87-8D80-E18617889D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546668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9" name="Groep 358">
              <a:extLst>
                <a:ext uri="{FF2B5EF4-FFF2-40B4-BE49-F238E27FC236}">
                  <a16:creationId xmlns:a16="http://schemas.microsoft.com/office/drawing/2014/main" id="{64AFCFF0-F2D3-4057-BC81-981D08296505}"/>
                </a:ext>
              </a:extLst>
            </p:cNvPr>
            <p:cNvGrpSpPr/>
            <p:nvPr/>
          </p:nvGrpSpPr>
          <p:grpSpPr>
            <a:xfrm>
              <a:off x="3089027" y="513156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360" name="Ovaal 359">
                <a:extLst>
                  <a:ext uri="{FF2B5EF4-FFF2-40B4-BE49-F238E27FC236}">
                    <a16:creationId xmlns:a16="http://schemas.microsoft.com/office/drawing/2014/main" id="{B348B991-627A-46F9-A4DA-119BF5C21868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61" name="Ovaal 360">
                <a:extLst>
                  <a:ext uri="{FF2B5EF4-FFF2-40B4-BE49-F238E27FC236}">
                    <a16:creationId xmlns:a16="http://schemas.microsoft.com/office/drawing/2014/main" id="{4DC33459-9BAB-46E9-B6AF-E187D07E00FE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62" name="Ovaal 361">
                <a:extLst>
                  <a:ext uri="{FF2B5EF4-FFF2-40B4-BE49-F238E27FC236}">
                    <a16:creationId xmlns:a16="http://schemas.microsoft.com/office/drawing/2014/main" id="{531070FA-75D8-45A1-B229-DE232254C31B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63" name="Ovaal 362">
                <a:extLst>
                  <a:ext uri="{FF2B5EF4-FFF2-40B4-BE49-F238E27FC236}">
                    <a16:creationId xmlns:a16="http://schemas.microsoft.com/office/drawing/2014/main" id="{C386CBB9-C0A5-4412-9C2B-180ABDF91AD7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64" name="Ovaal 363">
                <a:extLst>
                  <a:ext uri="{FF2B5EF4-FFF2-40B4-BE49-F238E27FC236}">
                    <a16:creationId xmlns:a16="http://schemas.microsoft.com/office/drawing/2014/main" id="{CD5C35D6-895F-4F0D-9A87-AF3684EA9B0D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65" name="Ovaal 364">
                <a:extLst>
                  <a:ext uri="{FF2B5EF4-FFF2-40B4-BE49-F238E27FC236}">
                    <a16:creationId xmlns:a16="http://schemas.microsoft.com/office/drawing/2014/main" id="{7AFF26D2-A7AD-4F93-A1E6-AD397218E0BF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66" name="Ovaal 365">
                <a:extLst>
                  <a:ext uri="{FF2B5EF4-FFF2-40B4-BE49-F238E27FC236}">
                    <a16:creationId xmlns:a16="http://schemas.microsoft.com/office/drawing/2014/main" id="{D7E81497-DBA2-4B9B-B32C-61D5783D3482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367" name="Ovaal 366">
                <a:extLst>
                  <a:ext uri="{FF2B5EF4-FFF2-40B4-BE49-F238E27FC236}">
                    <a16:creationId xmlns:a16="http://schemas.microsoft.com/office/drawing/2014/main" id="{498BD138-8886-4E38-818E-406910C091E5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65" name="Groep 64">
            <a:extLst>
              <a:ext uri="{FF2B5EF4-FFF2-40B4-BE49-F238E27FC236}">
                <a16:creationId xmlns:a16="http://schemas.microsoft.com/office/drawing/2014/main" id="{2B210771-5EA5-4DA4-97F6-D0641AC2E3D5}"/>
              </a:ext>
            </a:extLst>
          </p:cNvPr>
          <p:cNvGrpSpPr/>
          <p:nvPr/>
        </p:nvGrpSpPr>
        <p:grpSpPr>
          <a:xfrm>
            <a:off x="1620864" y="5916972"/>
            <a:ext cx="10030848" cy="670229"/>
            <a:chOff x="2161152" y="5131566"/>
            <a:chExt cx="10030848" cy="670229"/>
          </a:xfrm>
          <a:solidFill>
            <a:schemeClr val="bg1"/>
          </a:solidFill>
        </p:grpSpPr>
        <p:cxnSp>
          <p:nvCxnSpPr>
            <p:cNvPr id="66" name="Rechte verbindingslijn 65">
              <a:extLst>
                <a:ext uri="{FF2B5EF4-FFF2-40B4-BE49-F238E27FC236}">
                  <a16:creationId xmlns:a16="http://schemas.microsoft.com/office/drawing/2014/main" id="{C61B5C0B-128D-4D59-B36E-BCFCF6C5E7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546668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ep 66">
              <a:extLst>
                <a:ext uri="{FF2B5EF4-FFF2-40B4-BE49-F238E27FC236}">
                  <a16:creationId xmlns:a16="http://schemas.microsoft.com/office/drawing/2014/main" id="{DE6D961A-C6EA-4C57-8E4F-74D1DBDD5B80}"/>
                </a:ext>
              </a:extLst>
            </p:cNvPr>
            <p:cNvGrpSpPr/>
            <p:nvPr/>
          </p:nvGrpSpPr>
          <p:grpSpPr>
            <a:xfrm>
              <a:off x="3089027" y="513156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68" name="Ovaal 67">
                <a:extLst>
                  <a:ext uri="{FF2B5EF4-FFF2-40B4-BE49-F238E27FC236}">
                    <a16:creationId xmlns:a16="http://schemas.microsoft.com/office/drawing/2014/main" id="{E63A1892-8757-4F8E-9D35-CD7D88E48E33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solidFill>
                <a:schemeClr val="accent2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69" name="Ovaal 68">
                <a:extLst>
                  <a:ext uri="{FF2B5EF4-FFF2-40B4-BE49-F238E27FC236}">
                    <a16:creationId xmlns:a16="http://schemas.microsoft.com/office/drawing/2014/main" id="{26ED2D75-599C-43DA-AEF5-FBC15C4ED2D3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solidFill>
                <a:schemeClr val="accent2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0" name="Ovaal 69">
                <a:extLst>
                  <a:ext uri="{FF2B5EF4-FFF2-40B4-BE49-F238E27FC236}">
                    <a16:creationId xmlns:a16="http://schemas.microsoft.com/office/drawing/2014/main" id="{CF8FB337-FE79-4B15-8C59-320E472466E2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solidFill>
                <a:schemeClr val="accent2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71" name="Ovaal 70">
                <a:extLst>
                  <a:ext uri="{FF2B5EF4-FFF2-40B4-BE49-F238E27FC236}">
                    <a16:creationId xmlns:a16="http://schemas.microsoft.com/office/drawing/2014/main" id="{C44B7553-A133-4CDD-8EF9-C925D28515F4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ACEEB5B3-C12D-4C26-B2E0-EECB6067E386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3" name="Ovaal 72">
                <a:extLst>
                  <a:ext uri="{FF2B5EF4-FFF2-40B4-BE49-F238E27FC236}">
                    <a16:creationId xmlns:a16="http://schemas.microsoft.com/office/drawing/2014/main" id="{BC7329A3-AB32-4E05-B6EE-3E4A327B9670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74" name="Ovaal 73">
                <a:extLst>
                  <a:ext uri="{FF2B5EF4-FFF2-40B4-BE49-F238E27FC236}">
                    <a16:creationId xmlns:a16="http://schemas.microsoft.com/office/drawing/2014/main" id="{5FC1B7E9-DC12-4662-BE34-AFD5D36CB609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CEEB10FD-BC08-4BC1-9272-A10B4395D422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solidFill>
                <a:schemeClr val="accent2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76" name="Groep 75">
            <a:extLst>
              <a:ext uri="{FF2B5EF4-FFF2-40B4-BE49-F238E27FC236}">
                <a16:creationId xmlns:a16="http://schemas.microsoft.com/office/drawing/2014/main" id="{E2DEB8AF-DAFB-4D88-A055-FE7424C4788E}"/>
              </a:ext>
            </a:extLst>
          </p:cNvPr>
          <p:cNvGrpSpPr/>
          <p:nvPr/>
        </p:nvGrpSpPr>
        <p:grpSpPr>
          <a:xfrm>
            <a:off x="1620864" y="270800"/>
            <a:ext cx="10030848" cy="670229"/>
            <a:chOff x="2161152" y="5131566"/>
            <a:chExt cx="10030848" cy="670229"/>
          </a:xfrm>
          <a:solidFill>
            <a:schemeClr val="accent4"/>
          </a:solidFill>
        </p:grpSpPr>
        <p:cxnSp>
          <p:nvCxnSpPr>
            <p:cNvPr id="77" name="Rechte verbindingslijn 76">
              <a:extLst>
                <a:ext uri="{FF2B5EF4-FFF2-40B4-BE49-F238E27FC236}">
                  <a16:creationId xmlns:a16="http://schemas.microsoft.com/office/drawing/2014/main" id="{07860522-2461-49C3-9DAD-B1E548EC86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1152" y="5466680"/>
              <a:ext cx="10030848" cy="1"/>
            </a:xfrm>
            <a:prstGeom prst="line">
              <a:avLst/>
            </a:prstGeom>
            <a:grpFill/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Groep 77">
              <a:extLst>
                <a:ext uri="{FF2B5EF4-FFF2-40B4-BE49-F238E27FC236}">
                  <a16:creationId xmlns:a16="http://schemas.microsoft.com/office/drawing/2014/main" id="{CA4FC02C-FDB7-4995-952F-D25081862BBA}"/>
                </a:ext>
              </a:extLst>
            </p:cNvPr>
            <p:cNvGrpSpPr/>
            <p:nvPr/>
          </p:nvGrpSpPr>
          <p:grpSpPr>
            <a:xfrm>
              <a:off x="3089027" y="5131566"/>
              <a:ext cx="8175099" cy="670229"/>
              <a:chOff x="1417371" y="1781008"/>
              <a:chExt cx="9936429" cy="814630"/>
            </a:xfrm>
            <a:grpFill/>
          </p:grpSpPr>
          <p:sp>
            <p:nvSpPr>
              <p:cNvPr id="79" name="Ovaal 78">
                <a:extLst>
                  <a:ext uri="{FF2B5EF4-FFF2-40B4-BE49-F238E27FC236}">
                    <a16:creationId xmlns:a16="http://schemas.microsoft.com/office/drawing/2014/main" id="{1808DF97-07ED-4E5B-981F-0451F5243C2D}"/>
                  </a:ext>
                </a:extLst>
              </p:cNvPr>
              <p:cNvSpPr/>
              <p:nvPr/>
            </p:nvSpPr>
            <p:spPr>
              <a:xfrm>
                <a:off x="786614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80" name="Ovaal 79">
                <a:extLst>
                  <a:ext uri="{FF2B5EF4-FFF2-40B4-BE49-F238E27FC236}">
                    <a16:creationId xmlns:a16="http://schemas.microsoft.com/office/drawing/2014/main" id="{3E19D773-E04A-4398-A4A6-AE9817FA9C25}"/>
                  </a:ext>
                </a:extLst>
              </p:cNvPr>
              <p:cNvSpPr/>
              <p:nvPr/>
            </p:nvSpPr>
            <p:spPr>
              <a:xfrm>
                <a:off x="6576387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81" name="Ovaal 80">
                <a:extLst>
                  <a:ext uri="{FF2B5EF4-FFF2-40B4-BE49-F238E27FC236}">
                    <a16:creationId xmlns:a16="http://schemas.microsoft.com/office/drawing/2014/main" id="{878FB4BC-03A6-4F7A-8D4D-98F4D815110C}"/>
                  </a:ext>
                </a:extLst>
              </p:cNvPr>
              <p:cNvSpPr/>
              <p:nvPr/>
            </p:nvSpPr>
            <p:spPr>
              <a:xfrm>
                <a:off x="915589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82" name="Ovaal 81">
                <a:extLst>
                  <a:ext uri="{FF2B5EF4-FFF2-40B4-BE49-F238E27FC236}">
                    <a16:creationId xmlns:a16="http://schemas.microsoft.com/office/drawing/2014/main" id="{9EE4A68F-1BA3-42EA-89EA-56B0BBE1C999}"/>
                  </a:ext>
                </a:extLst>
              </p:cNvPr>
              <p:cNvSpPr/>
              <p:nvPr/>
            </p:nvSpPr>
            <p:spPr>
              <a:xfrm>
                <a:off x="5286633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83" name="Ovaal 82">
                <a:extLst>
                  <a:ext uri="{FF2B5EF4-FFF2-40B4-BE49-F238E27FC236}">
                    <a16:creationId xmlns:a16="http://schemas.microsoft.com/office/drawing/2014/main" id="{C657FA8E-06D9-4568-888C-A83404A84924}"/>
                  </a:ext>
                </a:extLst>
              </p:cNvPr>
              <p:cNvSpPr/>
              <p:nvPr/>
            </p:nvSpPr>
            <p:spPr>
              <a:xfrm>
                <a:off x="3996879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84" name="Ovaal 83">
                <a:extLst>
                  <a:ext uri="{FF2B5EF4-FFF2-40B4-BE49-F238E27FC236}">
                    <a16:creationId xmlns:a16="http://schemas.microsoft.com/office/drawing/2014/main" id="{FF9BC08E-7294-425C-86AF-92DC829D2E82}"/>
                  </a:ext>
                </a:extLst>
              </p:cNvPr>
              <p:cNvSpPr/>
              <p:nvPr/>
            </p:nvSpPr>
            <p:spPr>
              <a:xfrm>
                <a:off x="2707125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85" name="Ovaal 84">
                <a:extLst>
                  <a:ext uri="{FF2B5EF4-FFF2-40B4-BE49-F238E27FC236}">
                    <a16:creationId xmlns:a16="http://schemas.microsoft.com/office/drawing/2014/main" id="{CD4CABC8-889A-4B6B-B6BD-41154CA8BF1C}"/>
                  </a:ext>
                </a:extLst>
              </p:cNvPr>
              <p:cNvSpPr/>
              <p:nvPr/>
            </p:nvSpPr>
            <p:spPr>
              <a:xfrm>
                <a:off x="1417371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86" name="Ovaal 85">
                <a:extLst>
                  <a:ext uri="{FF2B5EF4-FFF2-40B4-BE49-F238E27FC236}">
                    <a16:creationId xmlns:a16="http://schemas.microsoft.com/office/drawing/2014/main" id="{173750C8-1A9F-4154-A57E-51346C74B9C7}"/>
                  </a:ext>
                </a:extLst>
              </p:cNvPr>
              <p:cNvSpPr/>
              <p:nvPr/>
            </p:nvSpPr>
            <p:spPr>
              <a:xfrm>
                <a:off x="10445646" y="1781008"/>
                <a:ext cx="908154" cy="814630"/>
              </a:xfrm>
              <a:prstGeom prst="ellipse">
                <a:avLst/>
              </a:prstGeom>
              <a:grp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4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</p:grpSp>
      <p:sp>
        <p:nvSpPr>
          <p:cNvPr id="87" name="Rechthoek 86">
            <a:extLst>
              <a:ext uri="{FF2B5EF4-FFF2-40B4-BE49-F238E27FC236}">
                <a16:creationId xmlns:a16="http://schemas.microsoft.com/office/drawing/2014/main" id="{BAA6A22C-1E63-4A4A-8E4E-40B555A07D02}"/>
              </a:ext>
            </a:extLst>
          </p:cNvPr>
          <p:cNvSpPr/>
          <p:nvPr/>
        </p:nvSpPr>
        <p:spPr>
          <a:xfrm>
            <a:off x="710843" y="144248"/>
            <a:ext cx="1867711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/>
            <a:r>
              <a:rPr lang="en-US" sz="2400" b="1" dirty="0"/>
              <a:t>Guard row</a:t>
            </a:r>
            <a:endParaRPr lang="en-US" sz="2400" dirty="0"/>
          </a:p>
        </p:txBody>
      </p:sp>
      <p:sp>
        <p:nvSpPr>
          <p:cNvPr id="88" name="Rechthoek 87">
            <a:extLst>
              <a:ext uri="{FF2B5EF4-FFF2-40B4-BE49-F238E27FC236}">
                <a16:creationId xmlns:a16="http://schemas.microsoft.com/office/drawing/2014/main" id="{CA3FE05C-246E-499F-A87C-7B62E2C371F1}"/>
              </a:ext>
            </a:extLst>
          </p:cNvPr>
          <p:cNvSpPr/>
          <p:nvPr/>
        </p:nvSpPr>
        <p:spPr>
          <a:xfrm>
            <a:off x="710842" y="2026306"/>
            <a:ext cx="1867711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/>
            <a:r>
              <a:rPr lang="en-US" sz="2400" b="1" dirty="0"/>
              <a:t>Guard row</a:t>
            </a:r>
            <a:endParaRPr lang="en-US" sz="2400" dirty="0"/>
          </a:p>
        </p:txBody>
      </p:sp>
      <p:sp>
        <p:nvSpPr>
          <p:cNvPr id="89" name="Rechthoek 88">
            <a:extLst>
              <a:ext uri="{FF2B5EF4-FFF2-40B4-BE49-F238E27FC236}">
                <a16:creationId xmlns:a16="http://schemas.microsoft.com/office/drawing/2014/main" id="{00CC9753-D439-4BB9-8D4C-AFF54AD7CCCA}"/>
              </a:ext>
            </a:extLst>
          </p:cNvPr>
          <p:cNvSpPr/>
          <p:nvPr/>
        </p:nvSpPr>
        <p:spPr>
          <a:xfrm>
            <a:off x="740544" y="4849392"/>
            <a:ext cx="1867711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/>
            <a:r>
              <a:rPr lang="en-US" sz="2400" b="1" dirty="0"/>
              <a:t>Guard row</a:t>
            </a:r>
            <a:endParaRPr lang="en-US" sz="2400" dirty="0"/>
          </a:p>
        </p:txBody>
      </p:sp>
      <p:sp>
        <p:nvSpPr>
          <p:cNvPr id="90" name="Rectangle 4">
            <a:extLst>
              <a:ext uri="{FF2B5EF4-FFF2-40B4-BE49-F238E27FC236}">
                <a16:creationId xmlns:a16="http://schemas.microsoft.com/office/drawing/2014/main" id="{5BEA823A-B366-45C6-A517-A6D864B1367C}"/>
              </a:ext>
            </a:extLst>
          </p:cNvPr>
          <p:cNvSpPr/>
          <p:nvPr/>
        </p:nvSpPr>
        <p:spPr>
          <a:xfrm>
            <a:off x="57056" y="5655360"/>
            <a:ext cx="2368544" cy="52322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Page Table</a:t>
            </a:r>
          </a:p>
        </p:txBody>
      </p:sp>
      <p:sp>
        <p:nvSpPr>
          <p:cNvPr id="91" name="Rectangle 4">
            <a:extLst>
              <a:ext uri="{FF2B5EF4-FFF2-40B4-BE49-F238E27FC236}">
                <a16:creationId xmlns:a16="http://schemas.microsoft.com/office/drawing/2014/main" id="{F37CEF08-F03E-4362-9D62-2BA545C26653}"/>
              </a:ext>
            </a:extLst>
          </p:cNvPr>
          <p:cNvSpPr/>
          <p:nvPr/>
        </p:nvSpPr>
        <p:spPr>
          <a:xfrm>
            <a:off x="66681" y="856166"/>
            <a:ext cx="1994959" cy="523220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Request 1</a:t>
            </a:r>
          </a:p>
        </p:txBody>
      </p:sp>
      <p:sp>
        <p:nvSpPr>
          <p:cNvPr id="92" name="Rectangle 4">
            <a:extLst>
              <a:ext uri="{FF2B5EF4-FFF2-40B4-BE49-F238E27FC236}">
                <a16:creationId xmlns:a16="http://schemas.microsoft.com/office/drawing/2014/main" id="{C7B88D0D-BA0F-44BE-AA43-AF5778A3BA7E}"/>
              </a:ext>
            </a:extLst>
          </p:cNvPr>
          <p:cNvSpPr/>
          <p:nvPr/>
        </p:nvSpPr>
        <p:spPr>
          <a:xfrm>
            <a:off x="210007" y="3674873"/>
            <a:ext cx="1994959" cy="523220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Request 2</a:t>
            </a:r>
          </a:p>
        </p:txBody>
      </p:sp>
    </p:spTree>
    <p:extLst>
      <p:ext uri="{BB962C8B-B14F-4D97-AF65-F5344CB8AC3E}">
        <p14:creationId xmlns:p14="http://schemas.microsoft.com/office/powerpoint/2010/main" val="5590228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BA9E4-CE44-4EE3-8CD3-3A349F68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GuardION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B33D70E-2064-49A0-8426-B9035DC4A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805809" cy="5032374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1"/>
                </a:solidFill>
              </a:rPr>
              <a:t>Fine grained memory isolation for DMA buffers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Focus on Android/ARM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Cache-eviction based Rowhammer is impossible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Allocate two physical guard rows for </a:t>
            </a:r>
            <a:r>
              <a:rPr lang="en-US" b="1" dirty="0">
                <a:solidFill>
                  <a:schemeClr val="accent6"/>
                </a:solidFill>
              </a:rPr>
              <a:t>each</a:t>
            </a:r>
            <a:r>
              <a:rPr lang="en-US" dirty="0"/>
              <a:t> DMA allocation</a:t>
            </a:r>
          </a:p>
          <a:p>
            <a:pPr marL="457200" indent="-457200">
              <a:lnSpc>
                <a:spcPct val="100000"/>
              </a:lnSpc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1"/>
                </a:solidFill>
              </a:rPr>
              <a:t>Memory overhead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At most 128 KB for each allocation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Only for </a:t>
            </a:r>
            <a:r>
              <a:rPr lang="en-US" b="1" dirty="0" err="1"/>
              <a:t>uncached</a:t>
            </a:r>
            <a:r>
              <a:rPr lang="en-US" dirty="0"/>
              <a:t> pages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Not many DMA allocations in practice</a:t>
            </a:r>
          </a:p>
        </p:txBody>
      </p:sp>
    </p:spTree>
    <p:extLst>
      <p:ext uri="{BB962C8B-B14F-4D97-AF65-F5344CB8AC3E}">
        <p14:creationId xmlns:p14="http://schemas.microsoft.com/office/powerpoint/2010/main" val="2316189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BA9E4-CE44-4EE3-8CD3-3A349F68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GuardION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B33D70E-2064-49A0-8426-B9035DC4A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805809" cy="5032374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1"/>
                </a:solidFill>
              </a:rPr>
              <a:t>Performance overhead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With GuardION, we can re-enable large ION pools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No need for many small allocations, just a single large one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Performance increase!</a:t>
            </a:r>
          </a:p>
          <a:p>
            <a:pPr marL="457200" indent="-457200">
              <a:lnSpc>
                <a:spcPct val="100000"/>
              </a:lnSpc>
              <a:buNone/>
            </a:pPr>
            <a:endParaRPr lang="en-US" b="1" dirty="0">
              <a:solidFill>
                <a:schemeClr val="accent6"/>
              </a:solidFill>
            </a:endParaRPr>
          </a:p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6"/>
                </a:solidFill>
              </a:rPr>
              <a:t>Implementation</a:t>
            </a:r>
            <a:r>
              <a:rPr lang="en-US" dirty="0"/>
              <a:t>: 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Protection for three heaps: </a:t>
            </a:r>
            <a:r>
              <a:rPr lang="en-US" dirty="0">
                <a:solidFill>
                  <a:schemeClr val="accent1"/>
                </a:solidFill>
              </a:rPr>
              <a:t>system | CMA | contiguous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422 lines in 5 files for 3 heaps</a:t>
            </a:r>
          </a:p>
        </p:txBody>
      </p:sp>
    </p:spTree>
    <p:extLst>
      <p:ext uri="{BB962C8B-B14F-4D97-AF65-F5344CB8AC3E}">
        <p14:creationId xmlns:p14="http://schemas.microsoft.com/office/powerpoint/2010/main" val="191366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BA9E4-CE44-4EE3-8CD3-3A349F687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1765" y="6356232"/>
            <a:ext cx="5147546" cy="593834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Benchmark apps found in Google Play</a:t>
            </a:r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FA2AC77C-385C-43C9-B39F-F486B394BE7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169913" y="1806221"/>
            <a:ext cx="9619690" cy="4174101"/>
            <a:chOff x="2074" y="1212"/>
            <a:chExt cx="3393" cy="2240"/>
          </a:xfrm>
        </p:grpSpPr>
        <p:sp>
          <p:nvSpPr>
            <p:cNvPr id="9" name="Line 5">
              <a:extLst>
                <a:ext uri="{FF2B5EF4-FFF2-40B4-BE49-F238E27FC236}">
                  <a16:creationId xmlns:a16="http://schemas.microsoft.com/office/drawing/2014/main" id="{F7189DB0-4E0B-437B-A7C3-59A90F26F2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5" y="3370"/>
              <a:ext cx="3212" cy="0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6">
              <a:extLst>
                <a:ext uri="{FF2B5EF4-FFF2-40B4-BE49-F238E27FC236}">
                  <a16:creationId xmlns:a16="http://schemas.microsoft.com/office/drawing/2014/main" id="{32BF2CB1-35AC-488D-AF77-FEF959B60C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5" y="3370"/>
              <a:ext cx="2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C9EBC856-AF0D-44D5-AF25-DAD17E765C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4" y="3287"/>
              <a:ext cx="8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 0</a:t>
              </a:r>
              <a:endPara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Line 8">
              <a:extLst>
                <a:ext uri="{FF2B5EF4-FFF2-40B4-BE49-F238E27FC236}">
                  <a16:creationId xmlns:a16="http://schemas.microsoft.com/office/drawing/2014/main" id="{AAAB59AD-B2EE-422C-AD4F-9CBAE8868B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5" y="2977"/>
              <a:ext cx="3212" cy="0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9">
              <a:extLst>
                <a:ext uri="{FF2B5EF4-FFF2-40B4-BE49-F238E27FC236}">
                  <a16:creationId xmlns:a16="http://schemas.microsoft.com/office/drawing/2014/main" id="{ABF0C21F-42BA-401B-94D6-9F926D72F7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5" y="2977"/>
              <a:ext cx="2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0">
              <a:extLst>
                <a:ext uri="{FF2B5EF4-FFF2-40B4-BE49-F238E27FC236}">
                  <a16:creationId xmlns:a16="http://schemas.microsoft.com/office/drawing/2014/main" id="{CE3CF03D-911E-40A6-AD07-654D6134C2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4" y="2894"/>
              <a:ext cx="14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 10</a:t>
              </a:r>
              <a:endPara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Line 11">
              <a:extLst>
                <a:ext uri="{FF2B5EF4-FFF2-40B4-BE49-F238E27FC236}">
                  <a16:creationId xmlns:a16="http://schemas.microsoft.com/office/drawing/2014/main" id="{C5189B61-346B-476C-A843-2C4C1BEBA1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5" y="2585"/>
              <a:ext cx="3212" cy="0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2">
              <a:extLst>
                <a:ext uri="{FF2B5EF4-FFF2-40B4-BE49-F238E27FC236}">
                  <a16:creationId xmlns:a16="http://schemas.microsoft.com/office/drawing/2014/main" id="{1E42F310-584C-49ED-9911-DF92C7B4B9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5" y="2585"/>
              <a:ext cx="2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3">
              <a:extLst>
                <a:ext uri="{FF2B5EF4-FFF2-40B4-BE49-F238E27FC236}">
                  <a16:creationId xmlns:a16="http://schemas.microsoft.com/office/drawing/2014/main" id="{E818022D-6D5E-4CEA-B505-0BCD4F15F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4" y="2503"/>
              <a:ext cx="14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 20</a:t>
              </a:r>
              <a:endPara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Line 14">
              <a:extLst>
                <a:ext uri="{FF2B5EF4-FFF2-40B4-BE49-F238E27FC236}">
                  <a16:creationId xmlns:a16="http://schemas.microsoft.com/office/drawing/2014/main" id="{5FF69BFA-FA50-40EF-A574-EF7B91A5EE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5" y="2193"/>
              <a:ext cx="3212" cy="0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15">
              <a:extLst>
                <a:ext uri="{FF2B5EF4-FFF2-40B4-BE49-F238E27FC236}">
                  <a16:creationId xmlns:a16="http://schemas.microsoft.com/office/drawing/2014/main" id="{F83CFD99-2ACE-41A8-8BB2-C326B7D6FF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5" y="2193"/>
              <a:ext cx="2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6">
              <a:extLst>
                <a:ext uri="{FF2B5EF4-FFF2-40B4-BE49-F238E27FC236}">
                  <a16:creationId xmlns:a16="http://schemas.microsoft.com/office/drawing/2014/main" id="{988831B4-D571-4A55-9D78-178520133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4" y="2110"/>
              <a:ext cx="14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 30</a:t>
              </a:r>
              <a:endPara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Line 17">
              <a:extLst>
                <a:ext uri="{FF2B5EF4-FFF2-40B4-BE49-F238E27FC236}">
                  <a16:creationId xmlns:a16="http://schemas.microsoft.com/office/drawing/2014/main" id="{4D43E384-4008-4645-9E94-E3AEE61935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5" y="1801"/>
              <a:ext cx="3212" cy="0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18">
              <a:extLst>
                <a:ext uri="{FF2B5EF4-FFF2-40B4-BE49-F238E27FC236}">
                  <a16:creationId xmlns:a16="http://schemas.microsoft.com/office/drawing/2014/main" id="{62435536-B9B5-4AC9-8EEA-0C9C7EFBDB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5" y="1801"/>
              <a:ext cx="2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19">
              <a:extLst>
                <a:ext uri="{FF2B5EF4-FFF2-40B4-BE49-F238E27FC236}">
                  <a16:creationId xmlns:a16="http://schemas.microsoft.com/office/drawing/2014/main" id="{96E61997-560B-4366-BAA8-A3992E1450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4" y="1718"/>
              <a:ext cx="14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 40</a:t>
              </a:r>
              <a:endPara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Line 20">
              <a:extLst>
                <a:ext uri="{FF2B5EF4-FFF2-40B4-BE49-F238E27FC236}">
                  <a16:creationId xmlns:a16="http://schemas.microsoft.com/office/drawing/2014/main" id="{42AE1F77-E14A-44CF-ADD8-30AC57B533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5" y="1408"/>
              <a:ext cx="3212" cy="0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1">
              <a:extLst>
                <a:ext uri="{FF2B5EF4-FFF2-40B4-BE49-F238E27FC236}">
                  <a16:creationId xmlns:a16="http://schemas.microsoft.com/office/drawing/2014/main" id="{73904E08-0147-4079-B19A-488062D4D2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5" y="1408"/>
              <a:ext cx="2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2">
              <a:extLst>
                <a:ext uri="{FF2B5EF4-FFF2-40B4-BE49-F238E27FC236}">
                  <a16:creationId xmlns:a16="http://schemas.microsoft.com/office/drawing/2014/main" id="{5AF9DDAB-6EF3-41FF-9339-4AA7ADCF5B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4" y="1325"/>
              <a:ext cx="14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 50</a:t>
              </a:r>
              <a:endPara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Line 23">
              <a:extLst>
                <a:ext uri="{FF2B5EF4-FFF2-40B4-BE49-F238E27FC236}">
                  <a16:creationId xmlns:a16="http://schemas.microsoft.com/office/drawing/2014/main" id="{B43EB18C-ABC0-41EA-9328-07D0110C9F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31" y="1212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4">
              <a:extLst>
                <a:ext uri="{FF2B5EF4-FFF2-40B4-BE49-F238E27FC236}">
                  <a16:creationId xmlns:a16="http://schemas.microsoft.com/office/drawing/2014/main" id="{BDC21DF1-BD76-407E-B4C7-4040A3060C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1" y="3370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26">
              <a:extLst>
                <a:ext uri="{FF2B5EF4-FFF2-40B4-BE49-F238E27FC236}">
                  <a16:creationId xmlns:a16="http://schemas.microsoft.com/office/drawing/2014/main" id="{51F54C73-2449-4D17-9EA7-E007C449FE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84" y="1212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27">
              <a:extLst>
                <a:ext uri="{FF2B5EF4-FFF2-40B4-BE49-F238E27FC236}">
                  <a16:creationId xmlns:a16="http://schemas.microsoft.com/office/drawing/2014/main" id="{378F83AE-C7DF-4FAE-8CB5-BE30CB685A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4" y="3370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29">
              <a:extLst>
                <a:ext uri="{FF2B5EF4-FFF2-40B4-BE49-F238E27FC236}">
                  <a16:creationId xmlns:a16="http://schemas.microsoft.com/office/drawing/2014/main" id="{E5375C2F-F0B5-4354-91B8-AB7015A43C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37" y="1212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30">
              <a:extLst>
                <a:ext uri="{FF2B5EF4-FFF2-40B4-BE49-F238E27FC236}">
                  <a16:creationId xmlns:a16="http://schemas.microsoft.com/office/drawing/2014/main" id="{CA36EB20-D914-4381-9994-ED2867C8F2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37" y="3370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32">
              <a:extLst>
                <a:ext uri="{FF2B5EF4-FFF2-40B4-BE49-F238E27FC236}">
                  <a16:creationId xmlns:a16="http://schemas.microsoft.com/office/drawing/2014/main" id="{2485E484-77F2-4274-A12C-49D5E4E050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90" y="1212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33">
              <a:extLst>
                <a:ext uri="{FF2B5EF4-FFF2-40B4-BE49-F238E27FC236}">
                  <a16:creationId xmlns:a16="http://schemas.microsoft.com/office/drawing/2014/main" id="{42CD232A-F694-4E8B-907A-39273A4D91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90" y="3370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35">
              <a:extLst>
                <a:ext uri="{FF2B5EF4-FFF2-40B4-BE49-F238E27FC236}">
                  <a16:creationId xmlns:a16="http://schemas.microsoft.com/office/drawing/2014/main" id="{EDEEB56E-82C7-40FB-8571-9C107EC4CF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43" y="1212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36">
              <a:extLst>
                <a:ext uri="{FF2B5EF4-FFF2-40B4-BE49-F238E27FC236}">
                  <a16:creationId xmlns:a16="http://schemas.microsoft.com/office/drawing/2014/main" id="{DEC0D71E-9087-4560-A3A7-C6377CFFCA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3" y="3370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38">
              <a:extLst>
                <a:ext uri="{FF2B5EF4-FFF2-40B4-BE49-F238E27FC236}">
                  <a16:creationId xmlns:a16="http://schemas.microsoft.com/office/drawing/2014/main" id="{AEB6D2D9-7A9E-4EAD-B869-EB8801550C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96" y="1212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39">
              <a:extLst>
                <a:ext uri="{FF2B5EF4-FFF2-40B4-BE49-F238E27FC236}">
                  <a16:creationId xmlns:a16="http://schemas.microsoft.com/office/drawing/2014/main" id="{B04CEC12-8F56-4D10-A0F4-676739B48E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6" y="3370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41">
              <a:extLst>
                <a:ext uri="{FF2B5EF4-FFF2-40B4-BE49-F238E27FC236}">
                  <a16:creationId xmlns:a16="http://schemas.microsoft.com/office/drawing/2014/main" id="{2921DE56-3569-44DC-9628-3A5167F4D3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9" y="1212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42">
              <a:extLst>
                <a:ext uri="{FF2B5EF4-FFF2-40B4-BE49-F238E27FC236}">
                  <a16:creationId xmlns:a16="http://schemas.microsoft.com/office/drawing/2014/main" id="{51027E72-9D8A-4A26-BC14-4E1C630F09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9" y="3370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44">
              <a:extLst>
                <a:ext uri="{FF2B5EF4-FFF2-40B4-BE49-F238E27FC236}">
                  <a16:creationId xmlns:a16="http://schemas.microsoft.com/office/drawing/2014/main" id="{EBB877F4-48CF-40A6-9DBA-59503B07B0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2" y="1212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45">
              <a:extLst>
                <a:ext uri="{FF2B5EF4-FFF2-40B4-BE49-F238E27FC236}">
                  <a16:creationId xmlns:a16="http://schemas.microsoft.com/office/drawing/2014/main" id="{95320890-C492-479E-8971-B45900BE10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2" y="3370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47">
              <a:extLst>
                <a:ext uri="{FF2B5EF4-FFF2-40B4-BE49-F238E27FC236}">
                  <a16:creationId xmlns:a16="http://schemas.microsoft.com/office/drawing/2014/main" id="{B397527B-4A41-4237-972A-734E9867CA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5" y="1212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48">
              <a:extLst>
                <a:ext uri="{FF2B5EF4-FFF2-40B4-BE49-F238E27FC236}">
                  <a16:creationId xmlns:a16="http://schemas.microsoft.com/office/drawing/2014/main" id="{028FBE42-2322-499F-AB27-707E8C380E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5" y="3370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50">
              <a:extLst>
                <a:ext uri="{FF2B5EF4-FFF2-40B4-BE49-F238E27FC236}">
                  <a16:creationId xmlns:a16="http://schemas.microsoft.com/office/drawing/2014/main" id="{3707F0CF-5B9A-46D3-A1B7-9DCDC166CB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8" y="1212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51">
              <a:extLst>
                <a:ext uri="{FF2B5EF4-FFF2-40B4-BE49-F238E27FC236}">
                  <a16:creationId xmlns:a16="http://schemas.microsoft.com/office/drawing/2014/main" id="{9FC5A773-0CEA-4ED6-AD38-93F4552FE4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8" y="3370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53">
              <a:extLst>
                <a:ext uri="{FF2B5EF4-FFF2-40B4-BE49-F238E27FC236}">
                  <a16:creationId xmlns:a16="http://schemas.microsoft.com/office/drawing/2014/main" id="{46D6BDDE-D961-43C3-AFFE-521FCC075B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61" y="1212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54">
              <a:extLst>
                <a:ext uri="{FF2B5EF4-FFF2-40B4-BE49-F238E27FC236}">
                  <a16:creationId xmlns:a16="http://schemas.microsoft.com/office/drawing/2014/main" id="{717352C4-1C83-4E7B-A6CA-476891E4EF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1" y="3370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56">
              <a:extLst>
                <a:ext uri="{FF2B5EF4-FFF2-40B4-BE49-F238E27FC236}">
                  <a16:creationId xmlns:a16="http://schemas.microsoft.com/office/drawing/2014/main" id="{688FCFE1-16E9-40E4-9554-20C0D3E8B8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14" y="1212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57">
              <a:extLst>
                <a:ext uri="{FF2B5EF4-FFF2-40B4-BE49-F238E27FC236}">
                  <a16:creationId xmlns:a16="http://schemas.microsoft.com/office/drawing/2014/main" id="{8D0BF05D-D41B-4CAF-8289-8B7E1D1F65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4" y="3370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59">
              <a:extLst>
                <a:ext uri="{FF2B5EF4-FFF2-40B4-BE49-F238E27FC236}">
                  <a16:creationId xmlns:a16="http://schemas.microsoft.com/office/drawing/2014/main" id="{3A1466D4-0FD6-4735-81AF-9E95021C5B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67" y="1212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60">
              <a:extLst>
                <a:ext uri="{FF2B5EF4-FFF2-40B4-BE49-F238E27FC236}">
                  <a16:creationId xmlns:a16="http://schemas.microsoft.com/office/drawing/2014/main" id="{0BCEDE11-9995-4AC5-A433-9ACA598C28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7" y="3370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62">
              <a:extLst>
                <a:ext uri="{FF2B5EF4-FFF2-40B4-BE49-F238E27FC236}">
                  <a16:creationId xmlns:a16="http://schemas.microsoft.com/office/drawing/2014/main" id="{016BF816-E14F-4C1D-8181-CDD8A89733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19" y="1212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63">
              <a:extLst>
                <a:ext uri="{FF2B5EF4-FFF2-40B4-BE49-F238E27FC236}">
                  <a16:creationId xmlns:a16="http://schemas.microsoft.com/office/drawing/2014/main" id="{AA63783A-1B59-4C5E-97FD-D6010FA125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9" y="3370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65">
              <a:extLst>
                <a:ext uri="{FF2B5EF4-FFF2-40B4-BE49-F238E27FC236}">
                  <a16:creationId xmlns:a16="http://schemas.microsoft.com/office/drawing/2014/main" id="{52E48BAF-12E1-455A-9A39-4672D0A77F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72" y="1212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66">
              <a:extLst>
                <a:ext uri="{FF2B5EF4-FFF2-40B4-BE49-F238E27FC236}">
                  <a16:creationId xmlns:a16="http://schemas.microsoft.com/office/drawing/2014/main" id="{E75158A7-34A8-4A5C-8DBB-93A0010B42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2" y="3370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68">
              <a:extLst>
                <a:ext uri="{FF2B5EF4-FFF2-40B4-BE49-F238E27FC236}">
                  <a16:creationId xmlns:a16="http://schemas.microsoft.com/office/drawing/2014/main" id="{5B69CBE1-0F4C-4E8E-893C-9F4420E437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25" y="1212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69">
              <a:extLst>
                <a:ext uri="{FF2B5EF4-FFF2-40B4-BE49-F238E27FC236}">
                  <a16:creationId xmlns:a16="http://schemas.microsoft.com/office/drawing/2014/main" id="{15D00082-712C-402A-A45B-2C74A8689F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25" y="3370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71">
              <a:extLst>
                <a:ext uri="{FF2B5EF4-FFF2-40B4-BE49-F238E27FC236}">
                  <a16:creationId xmlns:a16="http://schemas.microsoft.com/office/drawing/2014/main" id="{AA3B87C3-1197-4BC1-9D2A-AC2DEE71E5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8" y="1212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72">
              <a:extLst>
                <a:ext uri="{FF2B5EF4-FFF2-40B4-BE49-F238E27FC236}">
                  <a16:creationId xmlns:a16="http://schemas.microsoft.com/office/drawing/2014/main" id="{E8C3FD00-A6FE-4814-8209-329634B16E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78" y="3370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74">
              <a:extLst>
                <a:ext uri="{FF2B5EF4-FFF2-40B4-BE49-F238E27FC236}">
                  <a16:creationId xmlns:a16="http://schemas.microsoft.com/office/drawing/2014/main" id="{62D98737-3064-4F1A-9ABC-04A0E3A8DE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31" y="1212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75">
              <a:extLst>
                <a:ext uri="{FF2B5EF4-FFF2-40B4-BE49-F238E27FC236}">
                  <a16:creationId xmlns:a16="http://schemas.microsoft.com/office/drawing/2014/main" id="{0133D25E-1D44-4139-968F-8628B539D3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31" y="3370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Line 77">
              <a:extLst>
                <a:ext uri="{FF2B5EF4-FFF2-40B4-BE49-F238E27FC236}">
                  <a16:creationId xmlns:a16="http://schemas.microsoft.com/office/drawing/2014/main" id="{130D23FC-17E3-47D5-BFF9-7646A9ADDC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4" y="1212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78">
              <a:extLst>
                <a:ext uri="{FF2B5EF4-FFF2-40B4-BE49-F238E27FC236}">
                  <a16:creationId xmlns:a16="http://schemas.microsoft.com/office/drawing/2014/main" id="{527630E3-2BE2-402B-9993-C3C2F37C2B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84" y="3370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0">
              <a:extLst>
                <a:ext uri="{FF2B5EF4-FFF2-40B4-BE49-F238E27FC236}">
                  <a16:creationId xmlns:a16="http://schemas.microsoft.com/office/drawing/2014/main" id="{D782E86E-F7BA-41B0-8AAE-F9A299E0C02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7" y="1212"/>
              <a:ext cx="0" cy="2158"/>
            </a:xfrm>
            <a:custGeom>
              <a:avLst/>
              <a:gdLst>
                <a:gd name="T0" fmla="*/ 16163 h 16163"/>
                <a:gd name="T1" fmla="*/ 168 h 16163"/>
                <a:gd name="T2" fmla="*/ 0 h 1616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6163">
                  <a:moveTo>
                    <a:pt x="0" y="16163"/>
                  </a:moveTo>
                  <a:lnTo>
                    <a:pt x="0" y="168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81">
              <a:extLst>
                <a:ext uri="{FF2B5EF4-FFF2-40B4-BE49-F238E27FC236}">
                  <a16:creationId xmlns:a16="http://schemas.microsoft.com/office/drawing/2014/main" id="{248C0514-F39D-44CD-A186-78FD0DB60E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7" y="3370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3">
              <a:extLst>
                <a:ext uri="{FF2B5EF4-FFF2-40B4-BE49-F238E27FC236}">
                  <a16:creationId xmlns:a16="http://schemas.microsoft.com/office/drawing/2014/main" id="{B52B1408-9D6F-4E9C-8A1C-70A713BA899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0" y="1212"/>
              <a:ext cx="0" cy="2158"/>
            </a:xfrm>
            <a:custGeom>
              <a:avLst/>
              <a:gdLst>
                <a:gd name="T0" fmla="*/ 16163 h 16163"/>
                <a:gd name="T1" fmla="*/ 168 h 16163"/>
                <a:gd name="T2" fmla="*/ 0 h 1616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6163">
                  <a:moveTo>
                    <a:pt x="0" y="16163"/>
                  </a:moveTo>
                  <a:lnTo>
                    <a:pt x="0" y="168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84">
              <a:extLst>
                <a:ext uri="{FF2B5EF4-FFF2-40B4-BE49-F238E27FC236}">
                  <a16:creationId xmlns:a16="http://schemas.microsoft.com/office/drawing/2014/main" id="{8A43A5DD-0878-4B42-87E5-6E6F2D7087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90" y="3370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6">
              <a:extLst>
                <a:ext uri="{FF2B5EF4-FFF2-40B4-BE49-F238E27FC236}">
                  <a16:creationId xmlns:a16="http://schemas.microsoft.com/office/drawing/2014/main" id="{B8214083-ACB5-4039-9A7F-EA565B2C87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5" y="1212"/>
              <a:ext cx="3212" cy="2158"/>
            </a:xfrm>
            <a:custGeom>
              <a:avLst/>
              <a:gdLst>
                <a:gd name="T0" fmla="*/ 0 w 23775"/>
                <a:gd name="T1" fmla="*/ 0 h 16163"/>
                <a:gd name="T2" fmla="*/ 0 w 23775"/>
                <a:gd name="T3" fmla="*/ 16163 h 16163"/>
                <a:gd name="T4" fmla="*/ 23775 w 23775"/>
                <a:gd name="T5" fmla="*/ 16163 h 16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775" h="16163">
                  <a:moveTo>
                    <a:pt x="0" y="0"/>
                  </a:moveTo>
                  <a:lnTo>
                    <a:pt x="0" y="16163"/>
                  </a:lnTo>
                  <a:lnTo>
                    <a:pt x="23775" y="16163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88">
              <a:extLst>
                <a:ext uri="{FF2B5EF4-FFF2-40B4-BE49-F238E27FC236}">
                  <a16:creationId xmlns:a16="http://schemas.microsoft.com/office/drawing/2014/main" id="{56C4BD36-3EF0-4B5A-A561-932E2DFA96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3" y="3362"/>
              <a:ext cx="76" cy="8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89">
              <a:extLst>
                <a:ext uri="{FF2B5EF4-FFF2-40B4-BE49-F238E27FC236}">
                  <a16:creationId xmlns:a16="http://schemas.microsoft.com/office/drawing/2014/main" id="{6F806817-D9BE-4E3D-82AE-D536A32FF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3" y="3362"/>
              <a:ext cx="76" cy="8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0">
              <a:extLst>
                <a:ext uri="{FF2B5EF4-FFF2-40B4-BE49-F238E27FC236}">
                  <a16:creationId xmlns:a16="http://schemas.microsoft.com/office/drawing/2014/main" id="{F9C2EFB2-75CE-472B-83CC-C387F98A69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6" y="3359"/>
              <a:ext cx="76" cy="11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1">
              <a:extLst>
                <a:ext uri="{FF2B5EF4-FFF2-40B4-BE49-F238E27FC236}">
                  <a16:creationId xmlns:a16="http://schemas.microsoft.com/office/drawing/2014/main" id="{A982C850-F4C0-4AC6-A0D4-DBE1E18B7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6" y="3359"/>
              <a:ext cx="76" cy="11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92">
              <a:extLst>
                <a:ext uri="{FF2B5EF4-FFF2-40B4-BE49-F238E27FC236}">
                  <a16:creationId xmlns:a16="http://schemas.microsoft.com/office/drawing/2014/main" id="{FC0D1BBC-56F2-452A-8F88-327E0DEE08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9" y="3112"/>
              <a:ext cx="76" cy="258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Rectangle 93">
              <a:extLst>
                <a:ext uri="{FF2B5EF4-FFF2-40B4-BE49-F238E27FC236}">
                  <a16:creationId xmlns:a16="http://schemas.microsoft.com/office/drawing/2014/main" id="{82C2D4CC-7D0E-4F97-9911-E50339CA4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9" y="3112"/>
              <a:ext cx="76" cy="258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Rectangle 94">
              <a:extLst>
                <a:ext uri="{FF2B5EF4-FFF2-40B4-BE49-F238E27FC236}">
                  <a16:creationId xmlns:a16="http://schemas.microsoft.com/office/drawing/2014/main" id="{71E5DEA1-7289-4ACE-879A-B7E28F3722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2" y="3362"/>
              <a:ext cx="76" cy="8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95">
              <a:extLst>
                <a:ext uri="{FF2B5EF4-FFF2-40B4-BE49-F238E27FC236}">
                  <a16:creationId xmlns:a16="http://schemas.microsoft.com/office/drawing/2014/main" id="{9D45C8DC-666E-4FFB-B4D3-EA564C963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2" y="3362"/>
              <a:ext cx="76" cy="8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96">
              <a:extLst>
                <a:ext uri="{FF2B5EF4-FFF2-40B4-BE49-F238E27FC236}">
                  <a16:creationId xmlns:a16="http://schemas.microsoft.com/office/drawing/2014/main" id="{4CC86CC5-DF2B-4A20-9E0A-22A7BCE71D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5" y="2993"/>
              <a:ext cx="76" cy="377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Rectangle 97">
              <a:extLst>
                <a:ext uri="{FF2B5EF4-FFF2-40B4-BE49-F238E27FC236}">
                  <a16:creationId xmlns:a16="http://schemas.microsoft.com/office/drawing/2014/main" id="{3FE077C6-2E4F-4DC2-B96F-D5592AC6EA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5" y="2994"/>
              <a:ext cx="76" cy="376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Rectangle 98">
              <a:extLst>
                <a:ext uri="{FF2B5EF4-FFF2-40B4-BE49-F238E27FC236}">
                  <a16:creationId xmlns:a16="http://schemas.microsoft.com/office/drawing/2014/main" id="{F866759A-A4F8-45FB-B0F0-C3FBE26F8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8" y="3162"/>
              <a:ext cx="76" cy="208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Rectangle 99">
              <a:extLst>
                <a:ext uri="{FF2B5EF4-FFF2-40B4-BE49-F238E27FC236}">
                  <a16:creationId xmlns:a16="http://schemas.microsoft.com/office/drawing/2014/main" id="{E56CC0EE-8DEE-4B62-96DF-96805C057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8" y="3162"/>
              <a:ext cx="76" cy="208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Rectangle 100">
              <a:extLst>
                <a:ext uri="{FF2B5EF4-FFF2-40B4-BE49-F238E27FC236}">
                  <a16:creationId xmlns:a16="http://schemas.microsoft.com/office/drawing/2014/main" id="{5D9474CB-8875-4A7B-93BA-DF72BB889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1" y="3366"/>
              <a:ext cx="76" cy="4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Rectangle 101">
              <a:extLst>
                <a:ext uri="{FF2B5EF4-FFF2-40B4-BE49-F238E27FC236}">
                  <a16:creationId xmlns:a16="http://schemas.microsoft.com/office/drawing/2014/main" id="{F4CA7D3F-8A93-47E1-A12C-FC37576C87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1" y="3366"/>
              <a:ext cx="76" cy="4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102">
              <a:extLst>
                <a:ext uri="{FF2B5EF4-FFF2-40B4-BE49-F238E27FC236}">
                  <a16:creationId xmlns:a16="http://schemas.microsoft.com/office/drawing/2014/main" id="{D7EC1FF1-2FB3-448C-A3A4-71652BA0C4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3" y="3056"/>
              <a:ext cx="77" cy="314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Rectangle 103">
              <a:extLst>
                <a:ext uri="{FF2B5EF4-FFF2-40B4-BE49-F238E27FC236}">
                  <a16:creationId xmlns:a16="http://schemas.microsoft.com/office/drawing/2014/main" id="{9471187F-77D3-4D29-9B66-D84F165524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3" y="3056"/>
              <a:ext cx="77" cy="314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Rectangle 104">
              <a:extLst>
                <a:ext uri="{FF2B5EF4-FFF2-40B4-BE49-F238E27FC236}">
                  <a16:creationId xmlns:a16="http://schemas.microsoft.com/office/drawing/2014/main" id="{2CF460A5-450B-4883-8FBC-CD9867264F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6" y="3156"/>
              <a:ext cx="77" cy="214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Rectangle 105">
              <a:extLst>
                <a:ext uri="{FF2B5EF4-FFF2-40B4-BE49-F238E27FC236}">
                  <a16:creationId xmlns:a16="http://schemas.microsoft.com/office/drawing/2014/main" id="{58317C20-6029-4AD4-A600-5A9FB260C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6" y="3156"/>
              <a:ext cx="77" cy="214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Rectangle 106">
              <a:extLst>
                <a:ext uri="{FF2B5EF4-FFF2-40B4-BE49-F238E27FC236}">
                  <a16:creationId xmlns:a16="http://schemas.microsoft.com/office/drawing/2014/main" id="{44F8BC48-16CD-4540-8CA9-835522E9E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9" y="3090"/>
              <a:ext cx="77" cy="280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Rectangle 107">
              <a:extLst>
                <a:ext uri="{FF2B5EF4-FFF2-40B4-BE49-F238E27FC236}">
                  <a16:creationId xmlns:a16="http://schemas.microsoft.com/office/drawing/2014/main" id="{B044A384-40F4-497C-B443-9BA618CEE4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9" y="3090"/>
              <a:ext cx="77" cy="280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Rectangle 108">
              <a:extLst>
                <a:ext uri="{FF2B5EF4-FFF2-40B4-BE49-F238E27FC236}">
                  <a16:creationId xmlns:a16="http://schemas.microsoft.com/office/drawing/2014/main" id="{81089537-DF8F-4109-9388-B4731AE5AE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2" y="3360"/>
              <a:ext cx="77" cy="10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Rectangle 109">
              <a:extLst>
                <a:ext uri="{FF2B5EF4-FFF2-40B4-BE49-F238E27FC236}">
                  <a16:creationId xmlns:a16="http://schemas.microsoft.com/office/drawing/2014/main" id="{1110FF43-23CC-4C34-8326-852D3FEF7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2" y="3360"/>
              <a:ext cx="77" cy="10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110">
              <a:extLst>
                <a:ext uri="{FF2B5EF4-FFF2-40B4-BE49-F238E27FC236}">
                  <a16:creationId xmlns:a16="http://schemas.microsoft.com/office/drawing/2014/main" id="{5713F6A1-A5D3-400B-A17F-31A26DAAB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5" y="3096"/>
              <a:ext cx="77" cy="274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Rectangle 111">
              <a:extLst>
                <a:ext uri="{FF2B5EF4-FFF2-40B4-BE49-F238E27FC236}">
                  <a16:creationId xmlns:a16="http://schemas.microsoft.com/office/drawing/2014/main" id="{B49EC26F-C1F2-4427-87AB-E4C3D6CA82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5" y="3096"/>
              <a:ext cx="77" cy="274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Rectangle 112">
              <a:extLst>
                <a:ext uri="{FF2B5EF4-FFF2-40B4-BE49-F238E27FC236}">
                  <a16:creationId xmlns:a16="http://schemas.microsoft.com/office/drawing/2014/main" id="{A23A313C-910A-43F4-BD4B-626B281E9C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3323"/>
              <a:ext cx="77" cy="47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Rectangle 113">
              <a:extLst>
                <a:ext uri="{FF2B5EF4-FFF2-40B4-BE49-F238E27FC236}">
                  <a16:creationId xmlns:a16="http://schemas.microsoft.com/office/drawing/2014/main" id="{3AFBC623-9C59-4C22-944C-C2839CE983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3324"/>
              <a:ext cx="77" cy="46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Rectangle 114">
              <a:extLst>
                <a:ext uri="{FF2B5EF4-FFF2-40B4-BE49-F238E27FC236}">
                  <a16:creationId xmlns:a16="http://schemas.microsoft.com/office/drawing/2014/main" id="{A7EA01B4-87C5-4F1C-963C-3B2E267430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1" y="3363"/>
              <a:ext cx="77" cy="7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Rectangle 115">
              <a:extLst>
                <a:ext uri="{FF2B5EF4-FFF2-40B4-BE49-F238E27FC236}">
                  <a16:creationId xmlns:a16="http://schemas.microsoft.com/office/drawing/2014/main" id="{2DA636EC-D608-455A-9AAD-89D830BA9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1" y="3364"/>
              <a:ext cx="77" cy="6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Rectangle 116">
              <a:extLst>
                <a:ext uri="{FF2B5EF4-FFF2-40B4-BE49-F238E27FC236}">
                  <a16:creationId xmlns:a16="http://schemas.microsoft.com/office/drawing/2014/main" id="{4D8EF1D3-AF93-4D9C-879D-6FE03CBEC7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4" y="3154"/>
              <a:ext cx="77" cy="216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Rectangle 117">
              <a:extLst>
                <a:ext uri="{FF2B5EF4-FFF2-40B4-BE49-F238E27FC236}">
                  <a16:creationId xmlns:a16="http://schemas.microsoft.com/office/drawing/2014/main" id="{CB771D98-6E23-4366-BEB6-A50DA9DCB5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4" y="3154"/>
              <a:ext cx="77" cy="216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Rectangle 118">
              <a:extLst>
                <a:ext uri="{FF2B5EF4-FFF2-40B4-BE49-F238E27FC236}">
                  <a16:creationId xmlns:a16="http://schemas.microsoft.com/office/drawing/2014/main" id="{440B0C51-C05B-49C0-8B08-BF11DC4E8B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7" y="3359"/>
              <a:ext cx="77" cy="11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Rectangle 119">
              <a:extLst>
                <a:ext uri="{FF2B5EF4-FFF2-40B4-BE49-F238E27FC236}">
                  <a16:creationId xmlns:a16="http://schemas.microsoft.com/office/drawing/2014/main" id="{0E314258-4FEE-4697-9A1F-B5CB97AB8D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7" y="3359"/>
              <a:ext cx="77" cy="11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Rectangle 120">
              <a:extLst>
                <a:ext uri="{FF2B5EF4-FFF2-40B4-BE49-F238E27FC236}">
                  <a16:creationId xmlns:a16="http://schemas.microsoft.com/office/drawing/2014/main" id="{070D7618-0A46-4E9A-9290-5AAA8B0EDC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0" y="1556"/>
              <a:ext cx="77" cy="1814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Rectangle 121">
              <a:extLst>
                <a:ext uri="{FF2B5EF4-FFF2-40B4-BE49-F238E27FC236}">
                  <a16:creationId xmlns:a16="http://schemas.microsoft.com/office/drawing/2014/main" id="{F980BBA6-DC01-4BFC-841A-13895A902F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0" y="1556"/>
              <a:ext cx="77" cy="1814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Rectangle 122">
              <a:extLst>
                <a:ext uri="{FF2B5EF4-FFF2-40B4-BE49-F238E27FC236}">
                  <a16:creationId xmlns:a16="http://schemas.microsoft.com/office/drawing/2014/main" id="{FA827C46-CE86-48F3-80B8-7EF9543004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3" y="2987"/>
              <a:ext cx="77" cy="383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Rectangle 123">
              <a:extLst>
                <a:ext uri="{FF2B5EF4-FFF2-40B4-BE49-F238E27FC236}">
                  <a16:creationId xmlns:a16="http://schemas.microsoft.com/office/drawing/2014/main" id="{080697CF-585F-4291-999F-42F287676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3" y="2988"/>
              <a:ext cx="77" cy="382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Rectangle 124">
              <a:extLst>
                <a:ext uri="{FF2B5EF4-FFF2-40B4-BE49-F238E27FC236}">
                  <a16:creationId xmlns:a16="http://schemas.microsoft.com/office/drawing/2014/main" id="{DBBBE77B-70C5-4AA5-B6AD-D219255BC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6" y="3323"/>
              <a:ext cx="77" cy="47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Rectangle 125">
              <a:extLst>
                <a:ext uri="{FF2B5EF4-FFF2-40B4-BE49-F238E27FC236}">
                  <a16:creationId xmlns:a16="http://schemas.microsoft.com/office/drawing/2014/main" id="{6B5103F6-7C5F-4BCB-B2DA-45737BE4A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6" y="3324"/>
              <a:ext cx="77" cy="46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Rectangle 126">
              <a:extLst>
                <a:ext uri="{FF2B5EF4-FFF2-40B4-BE49-F238E27FC236}">
                  <a16:creationId xmlns:a16="http://schemas.microsoft.com/office/drawing/2014/main" id="{AEC00C3B-BFB5-428A-9847-EF821767C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9" y="3113"/>
              <a:ext cx="77" cy="257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Rectangle 127">
              <a:extLst>
                <a:ext uri="{FF2B5EF4-FFF2-40B4-BE49-F238E27FC236}">
                  <a16:creationId xmlns:a16="http://schemas.microsoft.com/office/drawing/2014/main" id="{F0D68DF9-CB0A-4B3C-8596-590474772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9" y="3113"/>
              <a:ext cx="77" cy="257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Rectangle 128">
              <a:extLst>
                <a:ext uri="{FF2B5EF4-FFF2-40B4-BE49-F238E27FC236}">
                  <a16:creationId xmlns:a16="http://schemas.microsoft.com/office/drawing/2014/main" id="{634FC1FE-90FD-4D80-BB57-C79C356020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2" y="2902"/>
              <a:ext cx="77" cy="468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Rectangle 129">
              <a:extLst>
                <a:ext uri="{FF2B5EF4-FFF2-40B4-BE49-F238E27FC236}">
                  <a16:creationId xmlns:a16="http://schemas.microsoft.com/office/drawing/2014/main" id="{31450982-9E8A-4B6C-A25E-2B8BE3DED8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2" y="2902"/>
              <a:ext cx="76" cy="468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6" name="Rectangle 25">
            <a:extLst>
              <a:ext uri="{FF2B5EF4-FFF2-40B4-BE49-F238E27FC236}">
                <a16:creationId xmlns:a16="http://schemas.microsoft.com/office/drawing/2014/main" id="{F18AE05B-8FEE-4C65-B019-22AC40CDE034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1681651" y="6172549"/>
            <a:ext cx="885133" cy="21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Basemark</a:t>
            </a: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OS II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7" name="Rectangle 28">
            <a:extLst>
              <a:ext uri="{FF2B5EF4-FFF2-40B4-BE49-F238E27FC236}">
                <a16:creationId xmlns:a16="http://schemas.microsoft.com/office/drawing/2014/main" id="{70636306-428C-4E1F-8BDC-38930BF09BE1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2176820" y="6098102"/>
            <a:ext cx="674564" cy="21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Comparison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8" name="Rectangle 31">
            <a:extLst>
              <a:ext uri="{FF2B5EF4-FFF2-40B4-BE49-F238E27FC236}">
                <a16:creationId xmlns:a16="http://schemas.microsoft.com/office/drawing/2014/main" id="{21F534D4-2A8D-4FAC-80EF-A226E20113E6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2545194" y="6228549"/>
            <a:ext cx="1043525" cy="21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BenchmarkAndroid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9" name="Rectangle 34">
            <a:extLst>
              <a:ext uri="{FF2B5EF4-FFF2-40B4-BE49-F238E27FC236}">
                <a16:creationId xmlns:a16="http://schemas.microsoft.com/office/drawing/2014/main" id="{DB93E859-5FEF-4EEC-B497-2D7906E2C4A0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3023196" y="6148172"/>
            <a:ext cx="816185" cy="21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Billion Counter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0" name="Rectangle 37">
            <a:extLst>
              <a:ext uri="{FF2B5EF4-FFF2-40B4-BE49-F238E27FC236}">
                <a16:creationId xmlns:a16="http://schemas.microsoft.com/office/drawing/2014/main" id="{8B17C5F5-6020-40A4-B9FB-1733946F776A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3523536" y="6000596"/>
            <a:ext cx="398776" cy="21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Bonsai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1" name="Rectangle 40">
            <a:extLst>
              <a:ext uri="{FF2B5EF4-FFF2-40B4-BE49-F238E27FC236}">
                <a16:creationId xmlns:a16="http://schemas.microsoft.com/office/drawing/2014/main" id="{D489C223-BB9D-4C01-B502-D30E0EB76996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3986843" y="6039466"/>
            <a:ext cx="508718" cy="21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Graphics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2" name="Rectangle 43">
            <a:extLst>
              <a:ext uri="{FF2B5EF4-FFF2-40B4-BE49-F238E27FC236}">
                <a16:creationId xmlns:a16="http://schemas.microsoft.com/office/drawing/2014/main" id="{13E4156B-74B8-4EF4-B085-3E50F77F7755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4425691" y="5977537"/>
            <a:ext cx="333555" cy="21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H264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3" name="Rectangle 46">
            <a:extLst>
              <a:ext uri="{FF2B5EF4-FFF2-40B4-BE49-F238E27FC236}">
                <a16:creationId xmlns:a16="http://schemas.microsoft.com/office/drawing/2014/main" id="{E1F38035-6FB0-4FE2-80E7-A97A518CA775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4825519" y="6078996"/>
            <a:ext cx="620525" cy="21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HardBench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4" name="Rectangle 49">
            <a:extLst>
              <a:ext uri="{FF2B5EF4-FFF2-40B4-BE49-F238E27FC236}">
                <a16:creationId xmlns:a16="http://schemas.microsoft.com/office/drawing/2014/main" id="{30782938-7DFE-429D-852F-90356AF2A14A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5284085" y="5999937"/>
            <a:ext cx="396912" cy="21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Kassja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5" name="Rectangle 52">
            <a:extLst>
              <a:ext uri="{FF2B5EF4-FFF2-40B4-BE49-F238E27FC236}">
                <a16:creationId xmlns:a16="http://schemas.microsoft.com/office/drawing/2014/main" id="{5B00EC2E-9B21-4E6F-ACDB-97ADF19FCD95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5738532" y="5950525"/>
            <a:ext cx="257154" cy="21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KFS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6" name="Rectangle 55">
            <a:extLst>
              <a:ext uri="{FF2B5EF4-FFF2-40B4-BE49-F238E27FC236}">
                <a16:creationId xmlns:a16="http://schemas.microsoft.com/office/drawing/2014/main" id="{117E99E6-17AE-4A52-B8C8-239A6F6AD0DC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6072205" y="6165961"/>
            <a:ext cx="866498" cy="21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LukaLukaBench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7" name="Rectangle 58">
            <a:extLst>
              <a:ext uri="{FF2B5EF4-FFF2-40B4-BE49-F238E27FC236}">
                <a16:creationId xmlns:a16="http://schemas.microsoft.com/office/drawing/2014/main" id="{4408C8D1-4CAB-4865-AD45-416BB403CBB5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6538199" y="6055278"/>
            <a:ext cx="553441" cy="21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NextMark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8" name="Rectangle 61">
            <a:extLst>
              <a:ext uri="{FF2B5EF4-FFF2-40B4-BE49-F238E27FC236}">
                <a16:creationId xmlns:a16="http://schemas.microsoft.com/office/drawing/2014/main" id="{DD339965-2B7A-4CE5-B18B-EE15D255E94D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7014137" y="5981490"/>
            <a:ext cx="344736" cy="21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OESK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" name="Rectangle 64">
            <a:extLst>
              <a:ext uri="{FF2B5EF4-FFF2-40B4-BE49-F238E27FC236}">
                <a16:creationId xmlns:a16="http://schemas.microsoft.com/office/drawing/2014/main" id="{BD1750E2-960A-436C-94C5-B8CC4B8B97B9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7428486" y="6015090"/>
            <a:ext cx="439771" cy="21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OMEGA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0" name="Rectangle 67">
            <a:extLst>
              <a:ext uri="{FF2B5EF4-FFF2-40B4-BE49-F238E27FC236}">
                <a16:creationId xmlns:a16="http://schemas.microsoft.com/office/drawing/2014/main" id="{0730F87D-936B-45FD-AFCA-27F24663D14F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7783708" y="6212079"/>
            <a:ext cx="996939" cy="21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Phone Benchmark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1" name="Rectangle 70">
            <a:extLst>
              <a:ext uri="{FF2B5EF4-FFF2-40B4-BE49-F238E27FC236}">
                <a16:creationId xmlns:a16="http://schemas.microsoft.com/office/drawing/2014/main" id="{68EFB618-CE93-4D0F-82E1-5E6E5CC15805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8322663" y="6131702"/>
            <a:ext cx="769599" cy="21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Pi Benchmark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2" name="Rectangle 73">
            <a:extLst>
              <a:ext uri="{FF2B5EF4-FFF2-40B4-BE49-F238E27FC236}">
                <a16:creationId xmlns:a16="http://schemas.microsoft.com/office/drawing/2014/main" id="{E511B750-F9E8-40CF-8291-F572C7375E60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8729883" y="6179137"/>
            <a:ext cx="903767" cy="21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Real Benchmark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3" name="Rectangle 76">
            <a:extLst>
              <a:ext uri="{FF2B5EF4-FFF2-40B4-BE49-F238E27FC236}">
                <a16:creationId xmlns:a16="http://schemas.microsoft.com/office/drawing/2014/main" id="{6551A62D-C6B6-440B-BD24-EB1A313D6DBD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9120312" y="6246338"/>
            <a:ext cx="1093838" cy="21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Relative Benchmark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4" name="Rectangle 79">
            <a:extLst>
              <a:ext uri="{FF2B5EF4-FFF2-40B4-BE49-F238E27FC236}">
                <a16:creationId xmlns:a16="http://schemas.microsoft.com/office/drawing/2014/main" id="{05AF5280-D623-43F1-8B00-A95C6D5ED65C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9583815" y="6107984"/>
            <a:ext cx="702516" cy="21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RinRinBench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5" name="Rectangle 82">
            <a:extLst>
              <a:ext uri="{FF2B5EF4-FFF2-40B4-BE49-F238E27FC236}">
                <a16:creationId xmlns:a16="http://schemas.microsoft.com/office/drawing/2014/main" id="{F5B203A0-BDCC-44BD-BCD1-5078073E3E48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10031433" y="5998619"/>
            <a:ext cx="393185" cy="21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SQLite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6" name="Rectangle 85">
            <a:extLst>
              <a:ext uri="{FF2B5EF4-FFF2-40B4-BE49-F238E27FC236}">
                <a16:creationId xmlns:a16="http://schemas.microsoft.com/office/drawing/2014/main" id="{A518EF3C-E103-4EC8-A7CE-449EFD512AA8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10429213" y="6100079"/>
            <a:ext cx="680155" cy="21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Unity Bench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5" name="Titel 1">
            <a:extLst>
              <a:ext uri="{FF2B5EF4-FFF2-40B4-BE49-F238E27FC236}">
                <a16:creationId xmlns:a16="http://schemas.microsoft.com/office/drawing/2014/main" id="{2D5342CC-4AA9-4886-9CE4-7FB86BD2E4C6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GuardION Memory Footprint</a:t>
            </a:r>
            <a:br>
              <a:rPr lang="en-US" dirty="0"/>
            </a:br>
            <a:r>
              <a:rPr lang="en-US" sz="2800" dirty="0"/>
              <a:t>Memory overhead in MB</a:t>
            </a:r>
          </a:p>
        </p:txBody>
      </p:sp>
    </p:spTree>
    <p:extLst>
      <p:ext uri="{BB962C8B-B14F-4D97-AF65-F5344CB8AC3E}">
        <p14:creationId xmlns:p14="http://schemas.microsoft.com/office/powerpoint/2010/main" val="37090061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BA9E4-CE44-4EE3-8CD3-3A349F687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GuardION Performance Overhead</a:t>
            </a:r>
            <a:br>
              <a:rPr lang="en-US" dirty="0"/>
            </a:br>
            <a:r>
              <a:rPr lang="en-US" sz="2800" dirty="0"/>
              <a:t>Relative performance (%) (higher is better)</a:t>
            </a: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619668A1-19C6-44AB-90E2-D754E652FF7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226014" y="1806220"/>
            <a:ext cx="9773453" cy="5120725"/>
            <a:chOff x="550" y="1323"/>
            <a:chExt cx="3503" cy="2748"/>
          </a:xfrm>
        </p:grpSpPr>
        <p:sp>
          <p:nvSpPr>
            <p:cNvPr id="12" name="Line 5">
              <a:extLst>
                <a:ext uri="{FF2B5EF4-FFF2-40B4-BE49-F238E27FC236}">
                  <a16:creationId xmlns:a16="http://schemas.microsoft.com/office/drawing/2014/main" id="{F12A6E26-8D8B-4FBC-B49E-3D92E47AB6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9" y="3481"/>
              <a:ext cx="3284" cy="0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6">
              <a:extLst>
                <a:ext uri="{FF2B5EF4-FFF2-40B4-BE49-F238E27FC236}">
                  <a16:creationId xmlns:a16="http://schemas.microsoft.com/office/drawing/2014/main" id="{379DC9CD-79C6-4D63-80DA-64B32AC08C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9" y="3481"/>
              <a:ext cx="2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7">
              <a:extLst>
                <a:ext uri="{FF2B5EF4-FFF2-40B4-BE49-F238E27FC236}">
                  <a16:creationId xmlns:a16="http://schemas.microsoft.com/office/drawing/2014/main" id="{A0569D75-A538-47B3-ABB8-B17FEAFF9E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" y="3389"/>
              <a:ext cx="15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-10</a:t>
              </a:r>
              <a:endPara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Line 8">
              <a:extLst>
                <a:ext uri="{FF2B5EF4-FFF2-40B4-BE49-F238E27FC236}">
                  <a16:creationId xmlns:a16="http://schemas.microsoft.com/office/drawing/2014/main" id="{F8293F96-3A85-4ADC-9B7F-6CB51A02E4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9" y="3001"/>
              <a:ext cx="3284" cy="0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9">
              <a:extLst>
                <a:ext uri="{FF2B5EF4-FFF2-40B4-BE49-F238E27FC236}">
                  <a16:creationId xmlns:a16="http://schemas.microsoft.com/office/drawing/2014/main" id="{392ED7B8-BD58-4A92-A897-5F386A9C9C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9" y="3001"/>
              <a:ext cx="2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5E537FC6-A74B-4D19-850C-2171473A2D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" y="2910"/>
              <a:ext cx="9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 0</a:t>
              </a:r>
              <a:endPara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Line 11">
              <a:extLst>
                <a:ext uri="{FF2B5EF4-FFF2-40B4-BE49-F238E27FC236}">
                  <a16:creationId xmlns:a16="http://schemas.microsoft.com/office/drawing/2014/main" id="{4FCCBB9D-9A90-4792-BD67-1745BFECE0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9" y="2522"/>
              <a:ext cx="3284" cy="0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2">
              <a:extLst>
                <a:ext uri="{FF2B5EF4-FFF2-40B4-BE49-F238E27FC236}">
                  <a16:creationId xmlns:a16="http://schemas.microsoft.com/office/drawing/2014/main" id="{46FF9331-F192-44A2-B341-F7EE2E1AAC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9" y="2522"/>
              <a:ext cx="2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3">
              <a:extLst>
                <a:ext uri="{FF2B5EF4-FFF2-40B4-BE49-F238E27FC236}">
                  <a16:creationId xmlns:a16="http://schemas.microsoft.com/office/drawing/2014/main" id="{4754BE2C-17FD-45B3-9C04-98949AD7BA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" y="2430"/>
              <a:ext cx="14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 10</a:t>
              </a:r>
              <a:endPara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Line 14">
              <a:extLst>
                <a:ext uri="{FF2B5EF4-FFF2-40B4-BE49-F238E27FC236}">
                  <a16:creationId xmlns:a16="http://schemas.microsoft.com/office/drawing/2014/main" id="{D6523B32-4CC9-4851-BA01-A34D283DCC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9" y="2042"/>
              <a:ext cx="3284" cy="0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5">
              <a:extLst>
                <a:ext uri="{FF2B5EF4-FFF2-40B4-BE49-F238E27FC236}">
                  <a16:creationId xmlns:a16="http://schemas.microsoft.com/office/drawing/2014/main" id="{68B43445-B02E-40E9-A698-758A0226F6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9" y="2042"/>
              <a:ext cx="2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16">
              <a:extLst>
                <a:ext uri="{FF2B5EF4-FFF2-40B4-BE49-F238E27FC236}">
                  <a16:creationId xmlns:a16="http://schemas.microsoft.com/office/drawing/2014/main" id="{112FEB98-0F51-4D7F-B25D-897C12E3AE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" y="1951"/>
              <a:ext cx="14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 20</a:t>
              </a:r>
              <a:endPara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Line 17">
              <a:extLst>
                <a:ext uri="{FF2B5EF4-FFF2-40B4-BE49-F238E27FC236}">
                  <a16:creationId xmlns:a16="http://schemas.microsoft.com/office/drawing/2014/main" id="{2F18FC0B-49D7-44DF-A776-AD980C81E0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9" y="1563"/>
              <a:ext cx="3284" cy="0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18">
              <a:extLst>
                <a:ext uri="{FF2B5EF4-FFF2-40B4-BE49-F238E27FC236}">
                  <a16:creationId xmlns:a16="http://schemas.microsoft.com/office/drawing/2014/main" id="{7E94B9F3-26F5-48B4-857A-1195262D53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9" y="1563"/>
              <a:ext cx="2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19">
              <a:extLst>
                <a:ext uri="{FF2B5EF4-FFF2-40B4-BE49-F238E27FC236}">
                  <a16:creationId xmlns:a16="http://schemas.microsoft.com/office/drawing/2014/main" id="{F10A72AA-DAF4-4E39-B6A1-04A0BD4591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" y="1471"/>
              <a:ext cx="14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 30</a:t>
              </a:r>
              <a:endPara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Line 20">
              <a:extLst>
                <a:ext uri="{FF2B5EF4-FFF2-40B4-BE49-F238E27FC236}">
                  <a16:creationId xmlns:a16="http://schemas.microsoft.com/office/drawing/2014/main" id="{AD591DCA-C69E-43F0-84F4-D532674B53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69" y="1323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1">
              <a:extLst>
                <a:ext uri="{FF2B5EF4-FFF2-40B4-BE49-F238E27FC236}">
                  <a16:creationId xmlns:a16="http://schemas.microsoft.com/office/drawing/2014/main" id="{9C592E29-CF73-4CA3-844B-AAEBF4E93C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9" y="3481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2">
              <a:extLst>
                <a:ext uri="{FF2B5EF4-FFF2-40B4-BE49-F238E27FC236}">
                  <a16:creationId xmlns:a16="http://schemas.microsoft.com/office/drawing/2014/main" id="{142B9228-28EE-4924-BE6D-3F9F22032A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630" y="3712"/>
              <a:ext cx="51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Basemark</a:t>
              </a:r>
              <a:r>
                <a:rPr kumimoji="0" lang="en-US" altLang="en-US" sz="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 ES 2.0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Line 23">
              <a:extLst>
                <a:ext uri="{FF2B5EF4-FFF2-40B4-BE49-F238E27FC236}">
                  <a16:creationId xmlns:a16="http://schemas.microsoft.com/office/drawing/2014/main" id="{23861763-0585-4617-A6B0-C50B8D4534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8" y="1323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24">
              <a:extLst>
                <a:ext uri="{FF2B5EF4-FFF2-40B4-BE49-F238E27FC236}">
                  <a16:creationId xmlns:a16="http://schemas.microsoft.com/office/drawing/2014/main" id="{54DF63DA-B271-4DBA-B793-2DDE202E4E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8" y="3481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5">
              <a:extLst>
                <a:ext uri="{FF2B5EF4-FFF2-40B4-BE49-F238E27FC236}">
                  <a16:creationId xmlns:a16="http://schemas.microsoft.com/office/drawing/2014/main" id="{D4CCCA34-255C-4ADF-971C-9D6FAD8ADAA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782" y="3699"/>
              <a:ext cx="47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Basemark</a:t>
              </a:r>
              <a:r>
                <a:rPr kumimoji="0" lang="en-US" altLang="en-US" sz="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 OS II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Line 26">
              <a:extLst>
                <a:ext uri="{FF2B5EF4-FFF2-40B4-BE49-F238E27FC236}">
                  <a16:creationId xmlns:a16="http://schemas.microsoft.com/office/drawing/2014/main" id="{E639BE49-C1D4-4395-B598-3AF721C654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67" y="1323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27">
              <a:extLst>
                <a:ext uri="{FF2B5EF4-FFF2-40B4-BE49-F238E27FC236}">
                  <a16:creationId xmlns:a16="http://schemas.microsoft.com/office/drawing/2014/main" id="{3DE51793-6E05-471A-8B73-DEE43F0996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7" y="3481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8">
              <a:extLst>
                <a:ext uri="{FF2B5EF4-FFF2-40B4-BE49-F238E27FC236}">
                  <a16:creationId xmlns:a16="http://schemas.microsoft.com/office/drawing/2014/main" id="{BCB8B709-4A6B-42B3-B381-C6772572F51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954" y="3659"/>
              <a:ext cx="36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Comparison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Line 29">
              <a:extLst>
                <a:ext uri="{FF2B5EF4-FFF2-40B4-BE49-F238E27FC236}">
                  <a16:creationId xmlns:a16="http://schemas.microsoft.com/office/drawing/2014/main" id="{7DD09B34-09A8-4C95-BAEF-AE98995915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16" y="1323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30">
              <a:extLst>
                <a:ext uri="{FF2B5EF4-FFF2-40B4-BE49-F238E27FC236}">
                  <a16:creationId xmlns:a16="http://schemas.microsoft.com/office/drawing/2014/main" id="{DE15C76E-2F0E-4A3B-804A-9C6C28C576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6" y="3481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1">
              <a:extLst>
                <a:ext uri="{FF2B5EF4-FFF2-40B4-BE49-F238E27FC236}">
                  <a16:creationId xmlns:a16="http://schemas.microsoft.com/office/drawing/2014/main" id="{45512316-B123-4229-8EEE-D9BD38238D6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1044" y="3729"/>
              <a:ext cx="56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BenchmarkAndroid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Line 32">
              <a:extLst>
                <a:ext uri="{FF2B5EF4-FFF2-40B4-BE49-F238E27FC236}">
                  <a16:creationId xmlns:a16="http://schemas.microsoft.com/office/drawing/2014/main" id="{E7C115C5-E344-49DE-AF10-5CAAC28163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66" y="1323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33">
              <a:extLst>
                <a:ext uri="{FF2B5EF4-FFF2-40B4-BE49-F238E27FC236}">
                  <a16:creationId xmlns:a16="http://schemas.microsoft.com/office/drawing/2014/main" id="{97BAEA05-36E7-47C9-B0A3-96D2ACCD5D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66" y="3481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34">
              <a:extLst>
                <a:ext uri="{FF2B5EF4-FFF2-40B4-BE49-F238E27FC236}">
                  <a16:creationId xmlns:a16="http://schemas.microsoft.com/office/drawing/2014/main" id="{A416CD43-51DF-4FDB-91F0-FFFBB970CA9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1235" y="3686"/>
              <a:ext cx="438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Billion Counter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Line 35">
              <a:extLst>
                <a:ext uri="{FF2B5EF4-FFF2-40B4-BE49-F238E27FC236}">
                  <a16:creationId xmlns:a16="http://schemas.microsoft.com/office/drawing/2014/main" id="{C0B73952-17DD-45B9-8C05-D42816AB68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15" y="1323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36">
              <a:extLst>
                <a:ext uri="{FF2B5EF4-FFF2-40B4-BE49-F238E27FC236}">
                  <a16:creationId xmlns:a16="http://schemas.microsoft.com/office/drawing/2014/main" id="{B5C2CDB0-409A-461D-A471-7D7AA5B6C9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5" y="3481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37">
              <a:extLst>
                <a:ext uri="{FF2B5EF4-FFF2-40B4-BE49-F238E27FC236}">
                  <a16:creationId xmlns:a16="http://schemas.microsoft.com/office/drawing/2014/main" id="{0FEE5344-EF0E-46E5-93AE-D117222955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1435" y="3607"/>
              <a:ext cx="214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Bonsai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Line 38">
              <a:extLst>
                <a:ext uri="{FF2B5EF4-FFF2-40B4-BE49-F238E27FC236}">
                  <a16:creationId xmlns:a16="http://schemas.microsoft.com/office/drawing/2014/main" id="{C5FA8502-70A9-4DAF-91CB-DAC54A5B6D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64" y="1323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39">
              <a:extLst>
                <a:ext uri="{FF2B5EF4-FFF2-40B4-BE49-F238E27FC236}">
                  <a16:creationId xmlns:a16="http://schemas.microsoft.com/office/drawing/2014/main" id="{03BFC2A2-69D1-4F11-A3DC-9149C72E78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64" y="3481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40">
              <a:extLst>
                <a:ext uri="{FF2B5EF4-FFF2-40B4-BE49-F238E27FC236}">
                  <a16:creationId xmlns:a16="http://schemas.microsoft.com/office/drawing/2014/main" id="{5BBFA6C1-5E7A-4451-A628-E3800B9652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1575" y="3628"/>
              <a:ext cx="273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Graphics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Line 41">
              <a:extLst>
                <a:ext uri="{FF2B5EF4-FFF2-40B4-BE49-F238E27FC236}">
                  <a16:creationId xmlns:a16="http://schemas.microsoft.com/office/drawing/2014/main" id="{113EEAC8-C215-46FD-84CE-6AF1567396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14" y="1323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42">
              <a:extLst>
                <a:ext uri="{FF2B5EF4-FFF2-40B4-BE49-F238E27FC236}">
                  <a16:creationId xmlns:a16="http://schemas.microsoft.com/office/drawing/2014/main" id="{BB7B7682-64C3-443B-8BF9-67F0333095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4" y="3481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43">
              <a:extLst>
                <a:ext uri="{FF2B5EF4-FFF2-40B4-BE49-F238E27FC236}">
                  <a16:creationId xmlns:a16="http://schemas.microsoft.com/office/drawing/2014/main" id="{4A0EFE3F-D3A4-4A15-9453-C9E90761400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1751" y="3594"/>
              <a:ext cx="17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H264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Line 44">
              <a:extLst>
                <a:ext uri="{FF2B5EF4-FFF2-40B4-BE49-F238E27FC236}">
                  <a16:creationId xmlns:a16="http://schemas.microsoft.com/office/drawing/2014/main" id="{1621A2FC-44FC-4E05-BD4B-AE62146FF4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63" y="1323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45">
              <a:extLst>
                <a:ext uri="{FF2B5EF4-FFF2-40B4-BE49-F238E27FC236}">
                  <a16:creationId xmlns:a16="http://schemas.microsoft.com/office/drawing/2014/main" id="{7CA35F46-2B4B-4CB5-B09F-A75CCC12A0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3" y="3481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46">
              <a:extLst>
                <a:ext uri="{FF2B5EF4-FFF2-40B4-BE49-F238E27FC236}">
                  <a16:creationId xmlns:a16="http://schemas.microsoft.com/office/drawing/2014/main" id="{21E5FFF0-9275-4C75-94C3-200C8DF4354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1851" y="3649"/>
              <a:ext cx="333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HardBench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Line 47">
              <a:extLst>
                <a:ext uri="{FF2B5EF4-FFF2-40B4-BE49-F238E27FC236}">
                  <a16:creationId xmlns:a16="http://schemas.microsoft.com/office/drawing/2014/main" id="{E065D119-A1F7-4981-8DAF-27A0CDFD1E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1323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48">
              <a:extLst>
                <a:ext uri="{FF2B5EF4-FFF2-40B4-BE49-F238E27FC236}">
                  <a16:creationId xmlns:a16="http://schemas.microsoft.com/office/drawing/2014/main" id="{6BD8E79A-8255-415C-9726-B67D34F15B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2" y="3481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49">
              <a:extLst>
                <a:ext uri="{FF2B5EF4-FFF2-40B4-BE49-F238E27FC236}">
                  <a16:creationId xmlns:a16="http://schemas.microsoft.com/office/drawing/2014/main" id="{43A08947-0C33-486F-A65C-7F4C6EAA7C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2041" y="3606"/>
              <a:ext cx="213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Kassja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Line 50">
              <a:extLst>
                <a:ext uri="{FF2B5EF4-FFF2-40B4-BE49-F238E27FC236}">
                  <a16:creationId xmlns:a16="http://schemas.microsoft.com/office/drawing/2014/main" id="{5573EC0C-3CC5-40FC-8477-4E570D7785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61" y="1323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51">
              <a:extLst>
                <a:ext uri="{FF2B5EF4-FFF2-40B4-BE49-F238E27FC236}">
                  <a16:creationId xmlns:a16="http://schemas.microsoft.com/office/drawing/2014/main" id="{3B4F8E81-07A1-4E49-904F-A3C7117798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1" y="3481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52">
              <a:extLst>
                <a:ext uri="{FF2B5EF4-FFF2-40B4-BE49-F238E27FC236}">
                  <a16:creationId xmlns:a16="http://schemas.microsoft.com/office/drawing/2014/main" id="{2C69FEF8-832D-43DE-AC86-034DDDED7F5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2192" y="3580"/>
              <a:ext cx="138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KFS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Line 53">
              <a:extLst>
                <a:ext uri="{FF2B5EF4-FFF2-40B4-BE49-F238E27FC236}">
                  <a16:creationId xmlns:a16="http://schemas.microsoft.com/office/drawing/2014/main" id="{241336B1-857B-4DEA-9DC0-3C24F078F6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11" y="1323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54">
              <a:extLst>
                <a:ext uri="{FF2B5EF4-FFF2-40B4-BE49-F238E27FC236}">
                  <a16:creationId xmlns:a16="http://schemas.microsoft.com/office/drawing/2014/main" id="{EC0F858E-81AA-43C1-96A8-6441ED99A9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1" y="3481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55">
              <a:extLst>
                <a:ext uri="{FF2B5EF4-FFF2-40B4-BE49-F238E27FC236}">
                  <a16:creationId xmlns:a16="http://schemas.microsoft.com/office/drawing/2014/main" id="{C2691037-36CE-4253-B820-736B6786F95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2261" y="3695"/>
              <a:ext cx="46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LukaLukaBench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Line 56">
              <a:extLst>
                <a:ext uri="{FF2B5EF4-FFF2-40B4-BE49-F238E27FC236}">
                  <a16:creationId xmlns:a16="http://schemas.microsoft.com/office/drawing/2014/main" id="{F2B3CE51-E09F-491A-B139-4B89DDB259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60" y="1323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57">
              <a:extLst>
                <a:ext uri="{FF2B5EF4-FFF2-40B4-BE49-F238E27FC236}">
                  <a16:creationId xmlns:a16="http://schemas.microsoft.com/office/drawing/2014/main" id="{5B4435E1-92CC-4AE1-A814-EE53ACC009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0" y="3481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58">
              <a:extLst>
                <a:ext uri="{FF2B5EF4-FFF2-40B4-BE49-F238E27FC236}">
                  <a16:creationId xmlns:a16="http://schemas.microsoft.com/office/drawing/2014/main" id="{6931140E-F3E3-4DAF-B0A2-30DBA0E51A3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2465" y="3636"/>
              <a:ext cx="29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NextMark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Line 59">
              <a:extLst>
                <a:ext uri="{FF2B5EF4-FFF2-40B4-BE49-F238E27FC236}">
                  <a16:creationId xmlns:a16="http://schemas.microsoft.com/office/drawing/2014/main" id="{F11956AE-55C5-4647-A933-727A2B8DCC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09" y="1323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60">
              <a:extLst>
                <a:ext uri="{FF2B5EF4-FFF2-40B4-BE49-F238E27FC236}">
                  <a16:creationId xmlns:a16="http://schemas.microsoft.com/office/drawing/2014/main" id="{9C4D8141-60C8-4B0B-B6E1-1601EF9E2B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09" y="3481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61">
              <a:extLst>
                <a:ext uri="{FF2B5EF4-FFF2-40B4-BE49-F238E27FC236}">
                  <a16:creationId xmlns:a16="http://schemas.microsoft.com/office/drawing/2014/main" id="{9DA4E8FF-C714-4703-910D-CCADE78249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2636" y="3596"/>
              <a:ext cx="18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OESK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Line 62">
              <a:extLst>
                <a:ext uri="{FF2B5EF4-FFF2-40B4-BE49-F238E27FC236}">
                  <a16:creationId xmlns:a16="http://schemas.microsoft.com/office/drawing/2014/main" id="{82365A0A-1357-4231-9917-A0A78C5F9A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59" y="1323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63">
              <a:extLst>
                <a:ext uri="{FF2B5EF4-FFF2-40B4-BE49-F238E27FC236}">
                  <a16:creationId xmlns:a16="http://schemas.microsoft.com/office/drawing/2014/main" id="{019386A1-125D-434E-A212-DA79225EB6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9" y="3481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64">
              <a:extLst>
                <a:ext uri="{FF2B5EF4-FFF2-40B4-BE49-F238E27FC236}">
                  <a16:creationId xmlns:a16="http://schemas.microsoft.com/office/drawing/2014/main" id="{5B0DB64A-EBC5-487E-83FD-7FFC5399321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2761" y="3614"/>
              <a:ext cx="23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OMEGA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Line 65">
              <a:extLst>
                <a:ext uri="{FF2B5EF4-FFF2-40B4-BE49-F238E27FC236}">
                  <a16:creationId xmlns:a16="http://schemas.microsoft.com/office/drawing/2014/main" id="{B80602DA-79C3-48B5-8B69-AD25244741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08" y="1323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66">
              <a:extLst>
                <a:ext uri="{FF2B5EF4-FFF2-40B4-BE49-F238E27FC236}">
                  <a16:creationId xmlns:a16="http://schemas.microsoft.com/office/drawing/2014/main" id="{DD7514D4-DD58-4501-AC34-A71587A9BC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8" y="3481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67">
              <a:extLst>
                <a:ext uri="{FF2B5EF4-FFF2-40B4-BE49-F238E27FC236}">
                  <a16:creationId xmlns:a16="http://schemas.microsoft.com/office/drawing/2014/main" id="{A2114AFD-D6CA-4370-9AC8-FB4DF51AFCD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2845" y="3720"/>
              <a:ext cx="53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Phone Benchmark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Line 68">
              <a:extLst>
                <a:ext uri="{FF2B5EF4-FFF2-40B4-BE49-F238E27FC236}">
                  <a16:creationId xmlns:a16="http://schemas.microsoft.com/office/drawing/2014/main" id="{A82154DA-23C2-4061-94C0-CFD66AAA2C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57" y="1323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69">
              <a:extLst>
                <a:ext uri="{FF2B5EF4-FFF2-40B4-BE49-F238E27FC236}">
                  <a16:creationId xmlns:a16="http://schemas.microsoft.com/office/drawing/2014/main" id="{7F5881FB-0459-4E7A-8673-A4738CBCAB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57" y="3481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70">
              <a:extLst>
                <a:ext uri="{FF2B5EF4-FFF2-40B4-BE49-F238E27FC236}">
                  <a16:creationId xmlns:a16="http://schemas.microsoft.com/office/drawing/2014/main" id="{70236D60-836A-4739-9D60-0592F24191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3025" y="3677"/>
              <a:ext cx="413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Pi Benchmark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Line 71">
              <a:extLst>
                <a:ext uri="{FF2B5EF4-FFF2-40B4-BE49-F238E27FC236}">
                  <a16:creationId xmlns:a16="http://schemas.microsoft.com/office/drawing/2014/main" id="{D37CD80C-7890-4D35-920E-2301D7A020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07" y="1323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72">
              <a:extLst>
                <a:ext uri="{FF2B5EF4-FFF2-40B4-BE49-F238E27FC236}">
                  <a16:creationId xmlns:a16="http://schemas.microsoft.com/office/drawing/2014/main" id="{BC8B5F32-43D5-4F0B-AF60-7E3C7F714F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7" y="3481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73">
              <a:extLst>
                <a:ext uri="{FF2B5EF4-FFF2-40B4-BE49-F238E27FC236}">
                  <a16:creationId xmlns:a16="http://schemas.microsoft.com/office/drawing/2014/main" id="{8AD2EEC8-4F4B-49C7-BC1A-BBD0DEAF334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3159" y="3702"/>
              <a:ext cx="48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Real Benchmark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Line 74">
              <a:extLst>
                <a:ext uri="{FF2B5EF4-FFF2-40B4-BE49-F238E27FC236}">
                  <a16:creationId xmlns:a16="http://schemas.microsoft.com/office/drawing/2014/main" id="{3BA80E27-55EF-4133-ACF6-3915388442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56" y="1323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Line 75">
              <a:extLst>
                <a:ext uri="{FF2B5EF4-FFF2-40B4-BE49-F238E27FC236}">
                  <a16:creationId xmlns:a16="http://schemas.microsoft.com/office/drawing/2014/main" id="{D1D2E3FB-6B7E-4DAC-A6CA-3FB574FF56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3481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Rectangle 76">
              <a:extLst>
                <a:ext uri="{FF2B5EF4-FFF2-40B4-BE49-F238E27FC236}">
                  <a16:creationId xmlns:a16="http://schemas.microsoft.com/office/drawing/2014/main" id="{446080CD-4B41-4401-A127-4A26BC4C98A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3282" y="3739"/>
              <a:ext cx="58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Relative Benchmark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Line 77">
              <a:extLst>
                <a:ext uri="{FF2B5EF4-FFF2-40B4-BE49-F238E27FC236}">
                  <a16:creationId xmlns:a16="http://schemas.microsoft.com/office/drawing/2014/main" id="{CD080C6D-B072-469D-BA1D-F2373852E3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5" y="1323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Line 78">
              <a:extLst>
                <a:ext uri="{FF2B5EF4-FFF2-40B4-BE49-F238E27FC236}">
                  <a16:creationId xmlns:a16="http://schemas.microsoft.com/office/drawing/2014/main" id="{884B2346-980B-44C4-AE2B-042BAC6EF2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5" y="3481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79">
              <a:extLst>
                <a:ext uri="{FF2B5EF4-FFF2-40B4-BE49-F238E27FC236}">
                  <a16:creationId xmlns:a16="http://schemas.microsoft.com/office/drawing/2014/main" id="{82AEB1A0-F84F-4340-8F91-5A27B55548E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3483" y="3664"/>
              <a:ext cx="37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RinRinBench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Line 80">
              <a:extLst>
                <a:ext uri="{FF2B5EF4-FFF2-40B4-BE49-F238E27FC236}">
                  <a16:creationId xmlns:a16="http://schemas.microsoft.com/office/drawing/2014/main" id="{676DA0A0-01D7-47AF-A857-165C17796E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55" y="1323"/>
              <a:ext cx="0" cy="2158"/>
            </a:xfrm>
            <a:prstGeom prst="line">
              <a:avLst/>
            </a:pr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81">
              <a:extLst>
                <a:ext uri="{FF2B5EF4-FFF2-40B4-BE49-F238E27FC236}">
                  <a16:creationId xmlns:a16="http://schemas.microsoft.com/office/drawing/2014/main" id="{42DAA0A4-B8AD-49A8-B8F5-CC03FA28C9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5" y="3481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82">
              <a:extLst>
                <a:ext uri="{FF2B5EF4-FFF2-40B4-BE49-F238E27FC236}">
                  <a16:creationId xmlns:a16="http://schemas.microsoft.com/office/drawing/2014/main" id="{00EB1126-22AF-4BB1-86AF-21768F7684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3671" y="3606"/>
              <a:ext cx="21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SQLite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Freeform 83">
              <a:extLst>
                <a:ext uri="{FF2B5EF4-FFF2-40B4-BE49-F238E27FC236}">
                  <a16:creationId xmlns:a16="http://schemas.microsoft.com/office/drawing/2014/main" id="{E9DB9256-FA6E-42C3-A388-621502A222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4" y="1323"/>
              <a:ext cx="0" cy="2158"/>
            </a:xfrm>
            <a:custGeom>
              <a:avLst/>
              <a:gdLst>
                <a:gd name="T0" fmla="*/ 16163 h 16163"/>
                <a:gd name="T1" fmla="*/ 168 h 16163"/>
                <a:gd name="T2" fmla="*/ 0 h 1616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6163">
                  <a:moveTo>
                    <a:pt x="0" y="16163"/>
                  </a:moveTo>
                  <a:lnTo>
                    <a:pt x="0" y="168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84">
              <a:extLst>
                <a:ext uri="{FF2B5EF4-FFF2-40B4-BE49-F238E27FC236}">
                  <a16:creationId xmlns:a16="http://schemas.microsoft.com/office/drawing/2014/main" id="{FD66F382-DC35-40B8-AAA2-180BF2FEC4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04" y="3481"/>
              <a:ext cx="0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85">
              <a:extLst>
                <a:ext uri="{FF2B5EF4-FFF2-40B4-BE49-F238E27FC236}">
                  <a16:creationId xmlns:a16="http://schemas.microsoft.com/office/drawing/2014/main" id="{08AC8F26-F3FD-4623-A89D-A04787ACD19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0000">
              <a:off x="3788" y="3660"/>
              <a:ext cx="36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Unity Bench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Freeform 86">
              <a:extLst>
                <a:ext uri="{FF2B5EF4-FFF2-40B4-BE49-F238E27FC236}">
                  <a16:creationId xmlns:a16="http://schemas.microsoft.com/office/drawing/2014/main" id="{B83F301F-0A88-4FC0-9868-D76657F0FB17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" y="1323"/>
              <a:ext cx="3284" cy="2158"/>
            </a:xfrm>
            <a:custGeom>
              <a:avLst/>
              <a:gdLst>
                <a:gd name="T0" fmla="*/ 0 w 24311"/>
                <a:gd name="T1" fmla="*/ 0 h 16163"/>
                <a:gd name="T2" fmla="*/ 0 w 24311"/>
                <a:gd name="T3" fmla="*/ 16163 h 16163"/>
                <a:gd name="T4" fmla="*/ 24311 w 24311"/>
                <a:gd name="T5" fmla="*/ 16163 h 16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311" h="16163">
                  <a:moveTo>
                    <a:pt x="0" y="0"/>
                  </a:moveTo>
                  <a:lnTo>
                    <a:pt x="0" y="16163"/>
                  </a:lnTo>
                  <a:lnTo>
                    <a:pt x="24311" y="16163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88">
              <a:extLst>
                <a:ext uri="{FF2B5EF4-FFF2-40B4-BE49-F238E27FC236}">
                  <a16:creationId xmlns:a16="http://schemas.microsoft.com/office/drawing/2014/main" id="{245FC336-38EC-49DB-80BF-C408772511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4" y="3001"/>
              <a:ext cx="3284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89">
              <a:extLst>
                <a:ext uri="{FF2B5EF4-FFF2-40B4-BE49-F238E27FC236}">
                  <a16:creationId xmlns:a16="http://schemas.microsoft.com/office/drawing/2014/main" id="{99D6822F-8B35-4FB5-9CA0-41A654E5B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" y="3001"/>
              <a:ext cx="37" cy="22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90">
              <a:extLst>
                <a:ext uri="{FF2B5EF4-FFF2-40B4-BE49-F238E27FC236}">
                  <a16:creationId xmlns:a16="http://schemas.microsoft.com/office/drawing/2014/main" id="{03197E20-3FD8-403B-8AA4-7E763CEFAD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" y="3001"/>
              <a:ext cx="37" cy="22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Rectangle 91">
              <a:extLst>
                <a:ext uri="{FF2B5EF4-FFF2-40B4-BE49-F238E27FC236}">
                  <a16:creationId xmlns:a16="http://schemas.microsoft.com/office/drawing/2014/main" id="{F34F6D35-2F9A-45B6-B2F4-19DBDE774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" y="3001"/>
              <a:ext cx="74" cy="318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Rectangle 92">
              <a:extLst>
                <a:ext uri="{FF2B5EF4-FFF2-40B4-BE49-F238E27FC236}">
                  <a16:creationId xmlns:a16="http://schemas.microsoft.com/office/drawing/2014/main" id="{940BE93F-D369-4C08-80B7-71B22FE69A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" y="3001"/>
              <a:ext cx="74" cy="318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93">
              <a:extLst>
                <a:ext uri="{FF2B5EF4-FFF2-40B4-BE49-F238E27FC236}">
                  <a16:creationId xmlns:a16="http://schemas.microsoft.com/office/drawing/2014/main" id="{542B249F-D62B-43D9-9633-0F29CF12C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0" y="3001"/>
              <a:ext cx="75" cy="152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94">
              <a:extLst>
                <a:ext uri="{FF2B5EF4-FFF2-40B4-BE49-F238E27FC236}">
                  <a16:creationId xmlns:a16="http://schemas.microsoft.com/office/drawing/2014/main" id="{4E421355-7E84-476C-A222-267ACB8BD4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0" y="3001"/>
              <a:ext cx="74" cy="152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Rectangle 95">
              <a:extLst>
                <a:ext uri="{FF2B5EF4-FFF2-40B4-BE49-F238E27FC236}">
                  <a16:creationId xmlns:a16="http://schemas.microsoft.com/office/drawing/2014/main" id="{1C673201-0B6C-4593-8595-D6B32938FC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9" y="3001"/>
              <a:ext cx="75" cy="32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Rectangle 96">
              <a:extLst>
                <a:ext uri="{FF2B5EF4-FFF2-40B4-BE49-F238E27FC236}">
                  <a16:creationId xmlns:a16="http://schemas.microsoft.com/office/drawing/2014/main" id="{FF47AF27-DB36-4527-997A-4EDBEDA70E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9" y="3001"/>
              <a:ext cx="75" cy="32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Rectangle 97">
              <a:extLst>
                <a:ext uri="{FF2B5EF4-FFF2-40B4-BE49-F238E27FC236}">
                  <a16:creationId xmlns:a16="http://schemas.microsoft.com/office/drawing/2014/main" id="{00DD8F1D-11E1-4D83-B6F7-3B9860360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8" y="2227"/>
              <a:ext cx="75" cy="774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Rectangle 98">
              <a:extLst>
                <a:ext uri="{FF2B5EF4-FFF2-40B4-BE49-F238E27FC236}">
                  <a16:creationId xmlns:a16="http://schemas.microsoft.com/office/drawing/2014/main" id="{56323CE9-B9DC-442A-808D-8D58C6DAE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8" y="2227"/>
              <a:ext cx="75" cy="774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Rectangle 99">
              <a:extLst>
                <a:ext uri="{FF2B5EF4-FFF2-40B4-BE49-F238E27FC236}">
                  <a16:creationId xmlns:a16="http://schemas.microsoft.com/office/drawing/2014/main" id="{562D0D59-74AA-4F4C-B52F-F0E6061F28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8" y="3000"/>
              <a:ext cx="74" cy="1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100">
              <a:extLst>
                <a:ext uri="{FF2B5EF4-FFF2-40B4-BE49-F238E27FC236}">
                  <a16:creationId xmlns:a16="http://schemas.microsoft.com/office/drawing/2014/main" id="{0A700B0A-5883-4E0A-8C2E-87995711B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8" y="3000"/>
              <a:ext cx="74" cy="1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Rectangle 101">
              <a:extLst>
                <a:ext uri="{FF2B5EF4-FFF2-40B4-BE49-F238E27FC236}">
                  <a16:creationId xmlns:a16="http://schemas.microsoft.com/office/drawing/2014/main" id="{BC6B604C-5D14-408D-99F4-753D4A7633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7" y="2754"/>
              <a:ext cx="75" cy="247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Rectangle 102">
              <a:extLst>
                <a:ext uri="{FF2B5EF4-FFF2-40B4-BE49-F238E27FC236}">
                  <a16:creationId xmlns:a16="http://schemas.microsoft.com/office/drawing/2014/main" id="{F86DE4B7-B63F-4220-BD3D-C1257A6419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7" y="2754"/>
              <a:ext cx="75" cy="247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Rectangle 103">
              <a:extLst>
                <a:ext uri="{FF2B5EF4-FFF2-40B4-BE49-F238E27FC236}">
                  <a16:creationId xmlns:a16="http://schemas.microsoft.com/office/drawing/2014/main" id="{EA770B18-76BE-4862-BE9D-398AB8D67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3001"/>
              <a:ext cx="75" cy="1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4">
              <a:extLst>
                <a:ext uri="{FF2B5EF4-FFF2-40B4-BE49-F238E27FC236}">
                  <a16:creationId xmlns:a16="http://schemas.microsoft.com/office/drawing/2014/main" id="{61010392-077F-431E-84B1-D0260DAE2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3001"/>
              <a:ext cx="75" cy="0"/>
            </a:xfrm>
            <a:custGeom>
              <a:avLst/>
              <a:gdLst>
                <a:gd name="T0" fmla="*/ 0 w 553"/>
                <a:gd name="T1" fmla="*/ 553 w 553"/>
                <a:gd name="T2" fmla="*/ 0 w 55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53">
                  <a:moveTo>
                    <a:pt x="0" y="0"/>
                  </a:moveTo>
                  <a:lnTo>
                    <a:pt x="553" y="0"/>
                  </a:lnTo>
                  <a:lnTo>
                    <a:pt x="0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Rectangle 105">
              <a:extLst>
                <a:ext uri="{FF2B5EF4-FFF2-40B4-BE49-F238E27FC236}">
                  <a16:creationId xmlns:a16="http://schemas.microsoft.com/office/drawing/2014/main" id="{6156A02C-537E-4B69-A662-0BE292A218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6" y="1690"/>
              <a:ext cx="74" cy="1311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Rectangle 106">
              <a:extLst>
                <a:ext uri="{FF2B5EF4-FFF2-40B4-BE49-F238E27FC236}">
                  <a16:creationId xmlns:a16="http://schemas.microsoft.com/office/drawing/2014/main" id="{BC044042-C695-43F2-9F54-ADA152D839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6" y="1690"/>
              <a:ext cx="74" cy="1311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Rectangle 107">
              <a:extLst>
                <a:ext uri="{FF2B5EF4-FFF2-40B4-BE49-F238E27FC236}">
                  <a16:creationId xmlns:a16="http://schemas.microsoft.com/office/drawing/2014/main" id="{BEE4C71E-11AB-4585-BF17-7DE31CA83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5" y="1554"/>
              <a:ext cx="75" cy="1447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108">
              <a:extLst>
                <a:ext uri="{FF2B5EF4-FFF2-40B4-BE49-F238E27FC236}">
                  <a16:creationId xmlns:a16="http://schemas.microsoft.com/office/drawing/2014/main" id="{38F482A5-5943-4EA8-93A2-E68BB5154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5" y="1554"/>
              <a:ext cx="75" cy="1447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Rectangle 109">
              <a:extLst>
                <a:ext uri="{FF2B5EF4-FFF2-40B4-BE49-F238E27FC236}">
                  <a16:creationId xmlns:a16="http://schemas.microsoft.com/office/drawing/2014/main" id="{342D1ECA-293D-4D8A-9694-F6FC96AE8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4" y="2569"/>
              <a:ext cx="75" cy="432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Rectangle 110">
              <a:extLst>
                <a:ext uri="{FF2B5EF4-FFF2-40B4-BE49-F238E27FC236}">
                  <a16:creationId xmlns:a16="http://schemas.microsoft.com/office/drawing/2014/main" id="{763ED285-A6E6-41C4-BE34-F4C2024C83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4" y="2569"/>
              <a:ext cx="75" cy="432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Rectangle 111">
              <a:extLst>
                <a:ext uri="{FF2B5EF4-FFF2-40B4-BE49-F238E27FC236}">
                  <a16:creationId xmlns:a16="http://schemas.microsoft.com/office/drawing/2014/main" id="{F6BB8C97-119F-41CA-982E-657F5D5C2B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3" y="3001"/>
              <a:ext cx="75" cy="32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Rectangle 112">
              <a:extLst>
                <a:ext uri="{FF2B5EF4-FFF2-40B4-BE49-F238E27FC236}">
                  <a16:creationId xmlns:a16="http://schemas.microsoft.com/office/drawing/2014/main" id="{0AE4C755-BA4D-46C2-9BDB-4548D7B005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3" y="3001"/>
              <a:ext cx="75" cy="32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Rectangle 113">
              <a:extLst>
                <a:ext uri="{FF2B5EF4-FFF2-40B4-BE49-F238E27FC236}">
                  <a16:creationId xmlns:a16="http://schemas.microsoft.com/office/drawing/2014/main" id="{87C7A151-D9C7-4915-B349-EBC14467D2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3" y="2027"/>
              <a:ext cx="75" cy="974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Rectangle 114">
              <a:extLst>
                <a:ext uri="{FF2B5EF4-FFF2-40B4-BE49-F238E27FC236}">
                  <a16:creationId xmlns:a16="http://schemas.microsoft.com/office/drawing/2014/main" id="{45CB15B5-1DD4-4A1F-AAF6-5754460B94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3" y="2027"/>
              <a:ext cx="74" cy="974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Rectangle 115">
              <a:extLst>
                <a:ext uri="{FF2B5EF4-FFF2-40B4-BE49-F238E27FC236}">
                  <a16:creationId xmlns:a16="http://schemas.microsoft.com/office/drawing/2014/main" id="{FBD72FE6-BCC1-42BC-8D65-EA31FB7C5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2" y="3001"/>
              <a:ext cx="75" cy="1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16">
              <a:extLst>
                <a:ext uri="{FF2B5EF4-FFF2-40B4-BE49-F238E27FC236}">
                  <a16:creationId xmlns:a16="http://schemas.microsoft.com/office/drawing/2014/main" id="{379B0CCD-2E1B-4743-B1C4-D462359857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2" y="3001"/>
              <a:ext cx="75" cy="0"/>
            </a:xfrm>
            <a:custGeom>
              <a:avLst/>
              <a:gdLst>
                <a:gd name="T0" fmla="*/ 0 w 553"/>
                <a:gd name="T1" fmla="*/ 553 w 553"/>
                <a:gd name="T2" fmla="*/ 0 w 55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53">
                  <a:moveTo>
                    <a:pt x="0" y="0"/>
                  </a:moveTo>
                  <a:lnTo>
                    <a:pt x="553" y="0"/>
                  </a:lnTo>
                  <a:lnTo>
                    <a:pt x="0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Rectangle 117">
              <a:extLst>
                <a:ext uri="{FF2B5EF4-FFF2-40B4-BE49-F238E27FC236}">
                  <a16:creationId xmlns:a16="http://schemas.microsoft.com/office/drawing/2014/main" id="{68DAE67A-7714-4123-9034-AEFA9FA7ED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1" y="3001"/>
              <a:ext cx="75" cy="40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Rectangle 118">
              <a:extLst>
                <a:ext uri="{FF2B5EF4-FFF2-40B4-BE49-F238E27FC236}">
                  <a16:creationId xmlns:a16="http://schemas.microsoft.com/office/drawing/2014/main" id="{AD237B5C-DE4B-46F8-BF3D-F7B81D0A9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1" y="3001"/>
              <a:ext cx="75" cy="40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Rectangle 119">
              <a:extLst>
                <a:ext uri="{FF2B5EF4-FFF2-40B4-BE49-F238E27FC236}">
                  <a16:creationId xmlns:a16="http://schemas.microsoft.com/office/drawing/2014/main" id="{B76DA210-349D-4B0A-B278-A52DBEA88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2627"/>
              <a:ext cx="74" cy="374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Rectangle 120">
              <a:extLst>
                <a:ext uri="{FF2B5EF4-FFF2-40B4-BE49-F238E27FC236}">
                  <a16:creationId xmlns:a16="http://schemas.microsoft.com/office/drawing/2014/main" id="{659EB659-3C74-4FFF-B3B0-9F7DCFD01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2627"/>
              <a:ext cx="74" cy="374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Rectangle 121">
              <a:extLst>
                <a:ext uri="{FF2B5EF4-FFF2-40B4-BE49-F238E27FC236}">
                  <a16:creationId xmlns:a16="http://schemas.microsoft.com/office/drawing/2014/main" id="{91C6D409-12AB-46DF-A8EB-4CA147409F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3001"/>
              <a:ext cx="75" cy="32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Rectangle 122">
              <a:extLst>
                <a:ext uri="{FF2B5EF4-FFF2-40B4-BE49-F238E27FC236}">
                  <a16:creationId xmlns:a16="http://schemas.microsoft.com/office/drawing/2014/main" id="{B9B971C2-6CC7-4EBB-918E-70E30D234A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3001"/>
              <a:ext cx="75" cy="32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Rectangle 123">
              <a:extLst>
                <a:ext uri="{FF2B5EF4-FFF2-40B4-BE49-F238E27FC236}">
                  <a16:creationId xmlns:a16="http://schemas.microsoft.com/office/drawing/2014/main" id="{A5B32F31-34BB-4017-BA05-C84F19A439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9" y="3001"/>
              <a:ext cx="75" cy="15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Rectangle 124">
              <a:extLst>
                <a:ext uri="{FF2B5EF4-FFF2-40B4-BE49-F238E27FC236}">
                  <a16:creationId xmlns:a16="http://schemas.microsoft.com/office/drawing/2014/main" id="{1C90ABA5-A250-4ACA-AC63-2E0EA24F08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9" y="3001"/>
              <a:ext cx="75" cy="15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Rectangle 125">
              <a:extLst>
                <a:ext uri="{FF2B5EF4-FFF2-40B4-BE49-F238E27FC236}">
                  <a16:creationId xmlns:a16="http://schemas.microsoft.com/office/drawing/2014/main" id="{58E90474-CEC7-4C67-94D8-472D73156E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9" y="2927"/>
              <a:ext cx="74" cy="74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Rectangle 126">
              <a:extLst>
                <a:ext uri="{FF2B5EF4-FFF2-40B4-BE49-F238E27FC236}">
                  <a16:creationId xmlns:a16="http://schemas.microsoft.com/office/drawing/2014/main" id="{135B254E-7AA4-4E74-A91A-4E0C6FC245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9" y="2927"/>
              <a:ext cx="74" cy="74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Rectangle 127">
              <a:extLst>
                <a:ext uri="{FF2B5EF4-FFF2-40B4-BE49-F238E27FC236}">
                  <a16:creationId xmlns:a16="http://schemas.microsoft.com/office/drawing/2014/main" id="{F2A55BDE-8D1C-42D5-8398-733D4D31FD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8" y="3001"/>
              <a:ext cx="75" cy="5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Rectangle 128">
              <a:extLst>
                <a:ext uri="{FF2B5EF4-FFF2-40B4-BE49-F238E27FC236}">
                  <a16:creationId xmlns:a16="http://schemas.microsoft.com/office/drawing/2014/main" id="{9435EC45-4705-42A2-B0DC-5984328854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8" y="3001"/>
              <a:ext cx="75" cy="5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Rectangle 129">
              <a:extLst>
                <a:ext uri="{FF2B5EF4-FFF2-40B4-BE49-F238E27FC236}">
                  <a16:creationId xmlns:a16="http://schemas.microsoft.com/office/drawing/2014/main" id="{59C4695C-8C0F-4BFE-99F1-4FEE0076B5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7" y="2884"/>
              <a:ext cx="75" cy="117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Rectangle 130">
              <a:extLst>
                <a:ext uri="{FF2B5EF4-FFF2-40B4-BE49-F238E27FC236}">
                  <a16:creationId xmlns:a16="http://schemas.microsoft.com/office/drawing/2014/main" id="{9866AFAE-8185-4500-99E0-249841BFD7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7" y="2884"/>
              <a:ext cx="75" cy="117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Rectangle 131">
              <a:extLst>
                <a:ext uri="{FF2B5EF4-FFF2-40B4-BE49-F238E27FC236}">
                  <a16:creationId xmlns:a16="http://schemas.microsoft.com/office/drawing/2014/main" id="{F4942F8D-09B5-4C43-BDC4-426A5423AC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7" y="2554"/>
              <a:ext cx="74" cy="447"/>
            </a:xfrm>
            <a:prstGeom prst="rect">
              <a:avLst/>
            </a:prstGeom>
            <a:solidFill>
              <a:srgbClr val="A75249"/>
            </a:solidFill>
            <a:ln w="17463">
              <a:solidFill>
                <a:srgbClr val="A7524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Rectangle 132">
              <a:extLst>
                <a:ext uri="{FF2B5EF4-FFF2-40B4-BE49-F238E27FC236}">
                  <a16:creationId xmlns:a16="http://schemas.microsoft.com/office/drawing/2014/main" id="{32AC4B60-33CB-4E3F-B69C-CAE0A710D7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7" y="2554"/>
              <a:ext cx="74" cy="447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0" name="Titel 1">
            <a:extLst>
              <a:ext uri="{FF2B5EF4-FFF2-40B4-BE49-F238E27FC236}">
                <a16:creationId xmlns:a16="http://schemas.microsoft.com/office/drawing/2014/main" id="{AE6685C6-EE08-4939-989C-2E179428106A}"/>
              </a:ext>
            </a:extLst>
          </p:cNvPr>
          <p:cNvSpPr txBox="1">
            <a:spLocks/>
          </p:cNvSpPr>
          <p:nvPr/>
        </p:nvSpPr>
        <p:spPr>
          <a:xfrm>
            <a:off x="3691357" y="6328526"/>
            <a:ext cx="5147546" cy="593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Benchmark apps found in Google Play</a:t>
            </a:r>
          </a:p>
        </p:txBody>
      </p:sp>
      <p:sp>
        <p:nvSpPr>
          <p:cNvPr id="141" name="Rechthoek 140">
            <a:extLst>
              <a:ext uri="{FF2B5EF4-FFF2-40B4-BE49-F238E27FC236}">
                <a16:creationId xmlns:a16="http://schemas.microsoft.com/office/drawing/2014/main" id="{2CEA342E-FC8D-48D8-93B9-B847451197E0}"/>
              </a:ext>
            </a:extLst>
          </p:cNvPr>
          <p:cNvSpPr/>
          <p:nvPr/>
        </p:nvSpPr>
        <p:spPr>
          <a:xfrm>
            <a:off x="7074554" y="1604955"/>
            <a:ext cx="4961983" cy="954107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Performance increase of 5.8% (geometric mean)</a:t>
            </a:r>
          </a:p>
        </p:txBody>
      </p:sp>
    </p:spTree>
    <p:extLst>
      <p:ext uri="{BB962C8B-B14F-4D97-AF65-F5344CB8AC3E}">
        <p14:creationId xmlns:p14="http://schemas.microsoft.com/office/powerpoint/2010/main" val="3366592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87BF93FF-5F28-4F05-A417-7DFAB7EF0D19}"/>
              </a:ext>
            </a:extLst>
          </p:cNvPr>
          <p:cNvSpPr/>
          <p:nvPr/>
        </p:nvSpPr>
        <p:spPr>
          <a:xfrm>
            <a:off x="0" y="2921168"/>
            <a:ext cx="12192000" cy="1015663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chemeClr val="bg2"/>
                </a:solidFill>
                <a:latin typeface="+mj-lt"/>
              </a:rPr>
              <a:t>CONCLUSION</a:t>
            </a:r>
            <a:endParaRPr lang="en-US" sz="6000" dirty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020011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BA9E4-CE44-4EE3-8CD3-3A349F68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 to Google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B33D70E-2064-49A0-8426-B9035DC4A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805809" cy="5032374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6"/>
                </a:solidFill>
              </a:rPr>
              <a:t>CVE</a:t>
            </a:r>
            <a:r>
              <a:rPr lang="en-US" dirty="0"/>
              <a:t> 2018-9442</a:t>
            </a:r>
          </a:p>
          <a:p>
            <a:pPr marL="457200" indent="-457200">
              <a:lnSpc>
                <a:spcPct val="100000"/>
              </a:lnSpc>
              <a:buNone/>
            </a:pPr>
            <a:endParaRPr lang="en-US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i="1" dirty="0">
                <a:solidFill>
                  <a:schemeClr val="accent1"/>
                </a:solidFill>
              </a:rPr>
              <a:t>The benchmark code provided has </a:t>
            </a:r>
            <a:r>
              <a:rPr lang="en-US" b="1" i="1" dirty="0">
                <a:solidFill>
                  <a:schemeClr val="accent1"/>
                </a:solidFill>
              </a:rPr>
              <a:t>much larger allocation sizes </a:t>
            </a:r>
            <a:r>
              <a:rPr lang="en-US" i="1" dirty="0">
                <a:solidFill>
                  <a:schemeClr val="accent1"/>
                </a:solidFill>
              </a:rPr>
              <a:t>than those observed in </a:t>
            </a:r>
            <a:r>
              <a:rPr lang="en-US" b="1" i="1" dirty="0">
                <a:solidFill>
                  <a:schemeClr val="accent1"/>
                </a:solidFill>
              </a:rPr>
              <a:t>real-world tests </a:t>
            </a:r>
            <a:r>
              <a:rPr lang="en-US" i="1" dirty="0">
                <a:solidFill>
                  <a:schemeClr val="accent1"/>
                </a:solidFill>
              </a:rPr>
              <a:t>that we have conducted … </a:t>
            </a:r>
            <a:r>
              <a:rPr lang="en-US" b="1" i="1" dirty="0">
                <a:solidFill>
                  <a:schemeClr val="accent1"/>
                </a:solidFill>
              </a:rPr>
              <a:t>performance impact is much greater </a:t>
            </a:r>
            <a:r>
              <a:rPr lang="en-US" i="1" dirty="0">
                <a:solidFill>
                  <a:schemeClr val="accent1"/>
                </a:solidFill>
              </a:rPr>
              <a:t>than what is cited from your benchmark</a:t>
            </a:r>
          </a:p>
          <a:p>
            <a:pPr marL="457200" indent="-457200">
              <a:lnSpc>
                <a:spcPct val="100000"/>
              </a:lnSpc>
              <a:buNone/>
            </a:pPr>
            <a:endParaRPr lang="en-US" dirty="0"/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This is not good enough (yet)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Looking forward to improve </a:t>
            </a:r>
            <a:r>
              <a:rPr lang="en-US" b="1" dirty="0">
                <a:solidFill>
                  <a:schemeClr val="accent6"/>
                </a:solidFill>
              </a:rPr>
              <a:t>GuardION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0ED40129-CAA2-430D-A6C4-7D9640D8C6CE}"/>
              </a:ext>
            </a:extLst>
          </p:cNvPr>
          <p:cNvSpPr/>
          <p:nvPr/>
        </p:nvSpPr>
        <p:spPr>
          <a:xfrm>
            <a:off x="838198" y="3616543"/>
            <a:ext cx="3467102" cy="52322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memory footprint</a:t>
            </a:r>
          </a:p>
        </p:txBody>
      </p:sp>
    </p:spTree>
    <p:extLst>
      <p:ext uri="{BB962C8B-B14F-4D97-AF65-F5344CB8AC3E}">
        <p14:creationId xmlns:p14="http://schemas.microsoft.com/office/powerpoint/2010/main" val="71599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BA9E4-CE44-4EE3-8CD3-3A349F68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2B33D70E-2064-49A0-8426-B9035DC4A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32374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6"/>
                </a:solidFill>
              </a:rPr>
              <a:t>Rowhammer in 2018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Overview of defenses – still no working solution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​</a:t>
            </a:r>
            <a:r>
              <a:rPr lang="en-US" b="1" dirty="0">
                <a:solidFill>
                  <a:schemeClr val="accent6"/>
                </a:solidFill>
              </a:rPr>
              <a:t>RAMPAGE</a:t>
            </a:r>
            <a:r>
              <a:rPr lang="en-US" dirty="0"/>
              <a:t> – Rowhammer attacks on recent Android devices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​</a:t>
            </a:r>
            <a:r>
              <a:rPr lang="en-US" b="1" dirty="0">
                <a:solidFill>
                  <a:schemeClr val="accent1"/>
                </a:solidFill>
              </a:rPr>
              <a:t>GuardION</a:t>
            </a:r>
            <a:r>
              <a:rPr lang="en-US" dirty="0"/>
              <a:t> – Lightweight mitigation by isolating DMA buffers</a:t>
            </a:r>
          </a:p>
          <a:p>
            <a:pPr marL="457200" indent="-457200">
              <a:lnSpc>
                <a:spcPct val="100000"/>
              </a:lnSpc>
            </a:pPr>
            <a:endParaRPr lang="en-US" b="1" dirty="0">
              <a:solidFill>
                <a:schemeClr val="accent6"/>
              </a:solidFill>
            </a:endParaRPr>
          </a:p>
          <a:p>
            <a:pPr marL="457200" indent="-457200">
              <a:lnSpc>
                <a:spcPct val="100000"/>
              </a:lnSpc>
              <a:buNone/>
            </a:pPr>
            <a:r>
              <a:rPr lang="en-US" b="1" dirty="0">
                <a:solidFill>
                  <a:schemeClr val="accent1"/>
                </a:solidFill>
              </a:rPr>
              <a:t>Future research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Real-world benchmarks for Android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Large-scale analysis on vulnerability of devices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663CC61D-A783-4DFC-9B4C-39C8A2E3C45E}"/>
              </a:ext>
            </a:extLst>
          </p:cNvPr>
          <p:cNvSpPr/>
          <p:nvPr/>
        </p:nvSpPr>
        <p:spPr>
          <a:xfrm>
            <a:off x="838200" y="573255"/>
            <a:ext cx="7632973" cy="861774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algn="ctr"/>
            <a:r>
              <a:rPr lang="en-US" sz="5000" dirty="0">
                <a:solidFill>
                  <a:schemeClr val="bg1"/>
                </a:solidFill>
              </a:rPr>
              <a:t>http://rampageattack.com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D102AF97-79A4-4751-980C-C86E8ED84AA1}"/>
              </a:ext>
            </a:extLst>
          </p:cNvPr>
          <p:cNvSpPr/>
          <p:nvPr/>
        </p:nvSpPr>
        <p:spPr>
          <a:xfrm>
            <a:off x="6509574" y="3851489"/>
            <a:ext cx="5682426" cy="52322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https://github.com/vusec/guardion</a:t>
            </a:r>
          </a:p>
        </p:txBody>
      </p:sp>
    </p:spTree>
    <p:extLst>
      <p:ext uri="{BB962C8B-B14F-4D97-AF65-F5344CB8AC3E}">
        <p14:creationId xmlns:p14="http://schemas.microsoft.com/office/powerpoint/2010/main" val="98389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8" name="Rechte verbindingslijn 367">
            <a:extLst>
              <a:ext uri="{FF2B5EF4-FFF2-40B4-BE49-F238E27FC236}">
                <a16:creationId xmlns:a16="http://schemas.microsoft.com/office/drawing/2014/main" id="{3C3A0760-7D1F-41B0-8C89-450C7167A155}"/>
              </a:ext>
            </a:extLst>
          </p:cNvPr>
          <p:cNvCxnSpPr>
            <a:cxnSpLocks/>
          </p:cNvCxnSpPr>
          <p:nvPr/>
        </p:nvCxnSpPr>
        <p:spPr>
          <a:xfrm>
            <a:off x="0" y="237888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Rechte verbindingslijn 285">
            <a:extLst>
              <a:ext uri="{FF2B5EF4-FFF2-40B4-BE49-F238E27FC236}">
                <a16:creationId xmlns:a16="http://schemas.microsoft.com/office/drawing/2014/main" id="{BE98A7E9-F41A-4B1A-8673-F7BE4659185E}"/>
              </a:ext>
            </a:extLst>
          </p:cNvPr>
          <p:cNvCxnSpPr>
            <a:cxnSpLocks/>
          </p:cNvCxnSpPr>
          <p:nvPr/>
        </p:nvCxnSpPr>
        <p:spPr>
          <a:xfrm>
            <a:off x="10610137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Rechte verbindingslijn 368">
            <a:extLst>
              <a:ext uri="{FF2B5EF4-FFF2-40B4-BE49-F238E27FC236}">
                <a16:creationId xmlns:a16="http://schemas.microsoft.com/office/drawing/2014/main" id="{55CC2DE9-32D2-4343-9FAC-DE91956DBE14}"/>
              </a:ext>
            </a:extLst>
          </p:cNvPr>
          <p:cNvCxnSpPr>
            <a:cxnSpLocks/>
          </p:cNvCxnSpPr>
          <p:nvPr/>
        </p:nvCxnSpPr>
        <p:spPr>
          <a:xfrm>
            <a:off x="0" y="361197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Rechte verbindingslijn 369">
            <a:extLst>
              <a:ext uri="{FF2B5EF4-FFF2-40B4-BE49-F238E27FC236}">
                <a16:creationId xmlns:a16="http://schemas.microsoft.com/office/drawing/2014/main" id="{39A04945-24CE-4EA8-9AA0-F1AA940BE716}"/>
              </a:ext>
            </a:extLst>
          </p:cNvPr>
          <p:cNvCxnSpPr>
            <a:cxnSpLocks/>
          </p:cNvCxnSpPr>
          <p:nvPr/>
        </p:nvCxnSpPr>
        <p:spPr>
          <a:xfrm>
            <a:off x="0" y="4830921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Rechte verbindingslijn 370">
            <a:extLst>
              <a:ext uri="{FF2B5EF4-FFF2-40B4-BE49-F238E27FC236}">
                <a16:creationId xmlns:a16="http://schemas.microsoft.com/office/drawing/2014/main" id="{CBE64B30-671D-4B87-8D80-E18617889D55}"/>
              </a:ext>
            </a:extLst>
          </p:cNvPr>
          <p:cNvCxnSpPr>
            <a:cxnSpLocks/>
          </p:cNvCxnSpPr>
          <p:nvPr/>
        </p:nvCxnSpPr>
        <p:spPr>
          <a:xfrm>
            <a:off x="0" y="604269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Rechte verbindingslijn 371">
            <a:extLst>
              <a:ext uri="{FF2B5EF4-FFF2-40B4-BE49-F238E27FC236}">
                <a16:creationId xmlns:a16="http://schemas.microsoft.com/office/drawing/2014/main" id="{18474522-EC92-4738-AA6F-9FE68A2D87DB}"/>
              </a:ext>
            </a:extLst>
          </p:cNvPr>
          <p:cNvCxnSpPr>
            <a:cxnSpLocks/>
          </p:cNvCxnSpPr>
          <p:nvPr/>
        </p:nvCxnSpPr>
        <p:spPr>
          <a:xfrm>
            <a:off x="9320386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Rechte verbindingslijn 372">
            <a:extLst>
              <a:ext uri="{FF2B5EF4-FFF2-40B4-BE49-F238E27FC236}">
                <a16:creationId xmlns:a16="http://schemas.microsoft.com/office/drawing/2014/main" id="{FCE5F70F-7C0B-44D4-9192-7752951F75E6}"/>
              </a:ext>
            </a:extLst>
          </p:cNvPr>
          <p:cNvCxnSpPr>
            <a:cxnSpLocks/>
          </p:cNvCxnSpPr>
          <p:nvPr/>
        </p:nvCxnSpPr>
        <p:spPr>
          <a:xfrm>
            <a:off x="803063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Rechte verbindingslijn 373">
            <a:extLst>
              <a:ext uri="{FF2B5EF4-FFF2-40B4-BE49-F238E27FC236}">
                <a16:creationId xmlns:a16="http://schemas.microsoft.com/office/drawing/2014/main" id="{4BDC2737-AFF7-4B9E-B831-DB71D145058C}"/>
              </a:ext>
            </a:extLst>
          </p:cNvPr>
          <p:cNvCxnSpPr>
            <a:cxnSpLocks/>
          </p:cNvCxnSpPr>
          <p:nvPr/>
        </p:nvCxnSpPr>
        <p:spPr>
          <a:xfrm>
            <a:off x="6740878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Rechte verbindingslijn 374">
            <a:extLst>
              <a:ext uri="{FF2B5EF4-FFF2-40B4-BE49-F238E27FC236}">
                <a16:creationId xmlns:a16="http://schemas.microsoft.com/office/drawing/2014/main" id="{6B2697E5-D088-41F4-8F9E-23B640B18738}"/>
              </a:ext>
            </a:extLst>
          </p:cNvPr>
          <p:cNvCxnSpPr>
            <a:cxnSpLocks/>
          </p:cNvCxnSpPr>
          <p:nvPr/>
        </p:nvCxnSpPr>
        <p:spPr>
          <a:xfrm>
            <a:off x="5451124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Rechte verbindingslijn 375">
            <a:extLst>
              <a:ext uri="{FF2B5EF4-FFF2-40B4-BE49-F238E27FC236}">
                <a16:creationId xmlns:a16="http://schemas.microsoft.com/office/drawing/2014/main" id="{E6D112B8-44A2-4439-9E4E-EB2AE2B106BF}"/>
              </a:ext>
            </a:extLst>
          </p:cNvPr>
          <p:cNvCxnSpPr>
            <a:cxnSpLocks/>
          </p:cNvCxnSpPr>
          <p:nvPr/>
        </p:nvCxnSpPr>
        <p:spPr>
          <a:xfrm>
            <a:off x="4161370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Rechte verbindingslijn 376">
            <a:extLst>
              <a:ext uri="{FF2B5EF4-FFF2-40B4-BE49-F238E27FC236}">
                <a16:creationId xmlns:a16="http://schemas.microsoft.com/office/drawing/2014/main" id="{68BB16CC-38A5-4316-B1B0-53EEA1BEDD9F}"/>
              </a:ext>
            </a:extLst>
          </p:cNvPr>
          <p:cNvCxnSpPr>
            <a:cxnSpLocks/>
          </p:cNvCxnSpPr>
          <p:nvPr/>
        </p:nvCxnSpPr>
        <p:spPr>
          <a:xfrm>
            <a:off x="2871613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Rechte verbindingslijn 377">
            <a:extLst>
              <a:ext uri="{FF2B5EF4-FFF2-40B4-BE49-F238E27FC236}">
                <a16:creationId xmlns:a16="http://schemas.microsoft.com/office/drawing/2014/main" id="{E1A9C06B-8401-4DB7-AF6E-B67F3E17E40B}"/>
              </a:ext>
            </a:extLst>
          </p:cNvPr>
          <p:cNvCxnSpPr>
            <a:cxnSpLocks/>
          </p:cNvCxnSpPr>
          <p:nvPr/>
        </p:nvCxnSpPr>
        <p:spPr>
          <a:xfrm>
            <a:off x="158186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Rechte verbindingslijn 286">
            <a:extLst>
              <a:ext uri="{FF2B5EF4-FFF2-40B4-BE49-F238E27FC236}">
                <a16:creationId xmlns:a16="http://schemas.microsoft.com/office/drawing/2014/main" id="{C821FC1C-4BF0-4D96-B8F0-DF72586EF9DC}"/>
              </a:ext>
            </a:extLst>
          </p:cNvPr>
          <p:cNvCxnSpPr>
            <a:cxnSpLocks/>
          </p:cNvCxnSpPr>
          <p:nvPr/>
        </p:nvCxnSpPr>
        <p:spPr>
          <a:xfrm>
            <a:off x="0" y="1156939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23" name="Groep 1222">
            <a:extLst>
              <a:ext uri="{FF2B5EF4-FFF2-40B4-BE49-F238E27FC236}">
                <a16:creationId xmlns:a16="http://schemas.microsoft.com/office/drawing/2014/main" id="{FC979F3D-8945-45CC-8421-20C8ADCC3CF6}"/>
              </a:ext>
            </a:extLst>
          </p:cNvPr>
          <p:cNvGrpSpPr/>
          <p:nvPr/>
        </p:nvGrpSpPr>
        <p:grpSpPr>
          <a:xfrm>
            <a:off x="1127785" y="749624"/>
            <a:ext cx="9936429" cy="814630"/>
            <a:chOff x="1417371" y="1781008"/>
            <a:chExt cx="9936429" cy="814630"/>
          </a:xfrm>
        </p:grpSpPr>
        <p:sp>
          <p:nvSpPr>
            <p:cNvPr id="312" name="Ovaal 311">
              <a:extLst>
                <a:ext uri="{FF2B5EF4-FFF2-40B4-BE49-F238E27FC236}">
                  <a16:creationId xmlns:a16="http://schemas.microsoft.com/office/drawing/2014/main" id="{ACD84854-30E8-42B7-B3E9-373F0A887669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7" name="Ovaal 316">
              <a:extLst>
                <a:ext uri="{FF2B5EF4-FFF2-40B4-BE49-F238E27FC236}">
                  <a16:creationId xmlns:a16="http://schemas.microsoft.com/office/drawing/2014/main" id="{CF00D93E-43E8-47F6-9BE4-F883EFC7B0DB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18" name="Ovaal 317">
              <a:extLst>
                <a:ext uri="{FF2B5EF4-FFF2-40B4-BE49-F238E27FC236}">
                  <a16:creationId xmlns:a16="http://schemas.microsoft.com/office/drawing/2014/main" id="{E25D3BD8-5944-4EAB-8059-8A78E92A3C25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9" name="Ovaal 318">
              <a:extLst>
                <a:ext uri="{FF2B5EF4-FFF2-40B4-BE49-F238E27FC236}">
                  <a16:creationId xmlns:a16="http://schemas.microsoft.com/office/drawing/2014/main" id="{A2A37495-EDD1-4F49-9E45-754883F19D35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0" name="Ovaal 319">
              <a:extLst>
                <a:ext uri="{FF2B5EF4-FFF2-40B4-BE49-F238E27FC236}">
                  <a16:creationId xmlns:a16="http://schemas.microsoft.com/office/drawing/2014/main" id="{43C70C69-80F0-43A1-8673-1FAC11F60B39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1" name="Ovaal 320">
              <a:extLst>
                <a:ext uri="{FF2B5EF4-FFF2-40B4-BE49-F238E27FC236}">
                  <a16:creationId xmlns:a16="http://schemas.microsoft.com/office/drawing/2014/main" id="{F3FE3A49-A920-4212-A1F6-F695C7A3B475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2" name="Ovaal 321">
              <a:extLst>
                <a:ext uri="{FF2B5EF4-FFF2-40B4-BE49-F238E27FC236}">
                  <a16:creationId xmlns:a16="http://schemas.microsoft.com/office/drawing/2014/main" id="{2E1037EA-4393-4737-9918-D79F30E9DDAE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3" name="Ovaal 322">
              <a:extLst>
                <a:ext uri="{FF2B5EF4-FFF2-40B4-BE49-F238E27FC236}">
                  <a16:creationId xmlns:a16="http://schemas.microsoft.com/office/drawing/2014/main" id="{4F6F60C9-E5EA-4F9A-BE5E-1C2C1F38A01D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</p:grpSp>
      <p:grpSp>
        <p:nvGrpSpPr>
          <p:cNvPr id="332" name="Groep 331">
            <a:extLst>
              <a:ext uri="{FF2B5EF4-FFF2-40B4-BE49-F238E27FC236}">
                <a16:creationId xmlns:a16="http://schemas.microsoft.com/office/drawing/2014/main" id="{1C451DCC-2FA7-4C14-9B08-515A6EB3F81D}"/>
              </a:ext>
            </a:extLst>
          </p:cNvPr>
          <p:cNvGrpSpPr/>
          <p:nvPr/>
        </p:nvGrpSpPr>
        <p:grpSpPr>
          <a:xfrm>
            <a:off x="1127785" y="1971569"/>
            <a:ext cx="9936429" cy="814630"/>
            <a:chOff x="1417371" y="1781008"/>
            <a:chExt cx="9936429" cy="814630"/>
          </a:xfrm>
        </p:grpSpPr>
        <p:sp>
          <p:nvSpPr>
            <p:cNvPr id="333" name="Ovaal 332">
              <a:extLst>
                <a:ext uri="{FF2B5EF4-FFF2-40B4-BE49-F238E27FC236}">
                  <a16:creationId xmlns:a16="http://schemas.microsoft.com/office/drawing/2014/main" id="{CFFBD406-0E70-46E3-96A1-C095F7A49561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34" name="Ovaal 333">
              <a:extLst>
                <a:ext uri="{FF2B5EF4-FFF2-40B4-BE49-F238E27FC236}">
                  <a16:creationId xmlns:a16="http://schemas.microsoft.com/office/drawing/2014/main" id="{E36A8F63-F552-48C4-BB49-3A9F1F46C4F7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35" name="Ovaal 334">
              <a:extLst>
                <a:ext uri="{FF2B5EF4-FFF2-40B4-BE49-F238E27FC236}">
                  <a16:creationId xmlns:a16="http://schemas.microsoft.com/office/drawing/2014/main" id="{FAEA296A-B75D-45F7-B5F3-2FEA6AB3DDE0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36" name="Ovaal 335">
              <a:extLst>
                <a:ext uri="{FF2B5EF4-FFF2-40B4-BE49-F238E27FC236}">
                  <a16:creationId xmlns:a16="http://schemas.microsoft.com/office/drawing/2014/main" id="{437716E2-B247-4106-9F89-AF4271F5DD6F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37" name="Ovaal 336">
              <a:extLst>
                <a:ext uri="{FF2B5EF4-FFF2-40B4-BE49-F238E27FC236}">
                  <a16:creationId xmlns:a16="http://schemas.microsoft.com/office/drawing/2014/main" id="{CA3E63FE-1921-4043-80FD-AC4019CD56A3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38" name="Ovaal 337">
              <a:extLst>
                <a:ext uri="{FF2B5EF4-FFF2-40B4-BE49-F238E27FC236}">
                  <a16:creationId xmlns:a16="http://schemas.microsoft.com/office/drawing/2014/main" id="{B0F58C87-DFFE-4CF9-902C-19AF348974EC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39" name="Ovaal 338">
              <a:extLst>
                <a:ext uri="{FF2B5EF4-FFF2-40B4-BE49-F238E27FC236}">
                  <a16:creationId xmlns:a16="http://schemas.microsoft.com/office/drawing/2014/main" id="{E25690E4-BDEA-4175-8533-7DAF5DE729E0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40" name="Ovaal 339">
              <a:extLst>
                <a:ext uri="{FF2B5EF4-FFF2-40B4-BE49-F238E27FC236}">
                  <a16:creationId xmlns:a16="http://schemas.microsoft.com/office/drawing/2014/main" id="{6488A55F-F5AF-434C-A978-CFDA735B5A1A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41" name="Groep 340">
            <a:extLst>
              <a:ext uri="{FF2B5EF4-FFF2-40B4-BE49-F238E27FC236}">
                <a16:creationId xmlns:a16="http://schemas.microsoft.com/office/drawing/2014/main" id="{C3829281-B492-4D9E-A331-6AC67F5425D8}"/>
              </a:ext>
            </a:extLst>
          </p:cNvPr>
          <p:cNvGrpSpPr/>
          <p:nvPr/>
        </p:nvGrpSpPr>
        <p:grpSpPr>
          <a:xfrm>
            <a:off x="1127785" y="3192839"/>
            <a:ext cx="9936429" cy="814630"/>
            <a:chOff x="1417371" y="1781008"/>
            <a:chExt cx="9936429" cy="814630"/>
          </a:xfrm>
        </p:grpSpPr>
        <p:sp>
          <p:nvSpPr>
            <p:cNvPr id="342" name="Ovaal 341">
              <a:extLst>
                <a:ext uri="{FF2B5EF4-FFF2-40B4-BE49-F238E27FC236}">
                  <a16:creationId xmlns:a16="http://schemas.microsoft.com/office/drawing/2014/main" id="{FD99634E-DBE3-40DA-8D81-CC8DED5B7F4B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3" name="Ovaal 342">
              <a:extLst>
                <a:ext uri="{FF2B5EF4-FFF2-40B4-BE49-F238E27FC236}">
                  <a16:creationId xmlns:a16="http://schemas.microsoft.com/office/drawing/2014/main" id="{F80166C0-ED8D-46A6-BEC6-236544C0712F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4" name="Ovaal 343">
              <a:extLst>
                <a:ext uri="{FF2B5EF4-FFF2-40B4-BE49-F238E27FC236}">
                  <a16:creationId xmlns:a16="http://schemas.microsoft.com/office/drawing/2014/main" id="{35951BF3-A530-4444-9593-748CB804B16A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5" name="Ovaal 344">
              <a:extLst>
                <a:ext uri="{FF2B5EF4-FFF2-40B4-BE49-F238E27FC236}">
                  <a16:creationId xmlns:a16="http://schemas.microsoft.com/office/drawing/2014/main" id="{47217208-094A-4C66-9C76-F9DFDEA8E084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6" name="Ovaal 345">
              <a:extLst>
                <a:ext uri="{FF2B5EF4-FFF2-40B4-BE49-F238E27FC236}">
                  <a16:creationId xmlns:a16="http://schemas.microsoft.com/office/drawing/2014/main" id="{1AFDAAF7-519C-4251-99F8-CC99B3595386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7" name="Ovaal 346">
              <a:extLst>
                <a:ext uri="{FF2B5EF4-FFF2-40B4-BE49-F238E27FC236}">
                  <a16:creationId xmlns:a16="http://schemas.microsoft.com/office/drawing/2014/main" id="{63D98E97-B8E9-4021-8D1A-62BFA9302755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8" name="Ovaal 347">
              <a:extLst>
                <a:ext uri="{FF2B5EF4-FFF2-40B4-BE49-F238E27FC236}">
                  <a16:creationId xmlns:a16="http://schemas.microsoft.com/office/drawing/2014/main" id="{43941A29-6A53-43D1-AD71-FD24B9B3BB8B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9" name="Ovaal 348">
              <a:extLst>
                <a:ext uri="{FF2B5EF4-FFF2-40B4-BE49-F238E27FC236}">
                  <a16:creationId xmlns:a16="http://schemas.microsoft.com/office/drawing/2014/main" id="{9BFB82B4-9AF7-4279-B479-8716002B618F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50" name="Groep 349">
            <a:extLst>
              <a:ext uri="{FF2B5EF4-FFF2-40B4-BE49-F238E27FC236}">
                <a16:creationId xmlns:a16="http://schemas.microsoft.com/office/drawing/2014/main" id="{71643A03-6C79-4CCF-A5B2-1AA303690024}"/>
              </a:ext>
            </a:extLst>
          </p:cNvPr>
          <p:cNvGrpSpPr/>
          <p:nvPr/>
        </p:nvGrpSpPr>
        <p:grpSpPr>
          <a:xfrm>
            <a:off x="1127785" y="4414109"/>
            <a:ext cx="9936429" cy="814630"/>
            <a:chOff x="1417371" y="1781008"/>
            <a:chExt cx="9936429" cy="814630"/>
          </a:xfrm>
        </p:grpSpPr>
        <p:sp>
          <p:nvSpPr>
            <p:cNvPr id="351" name="Ovaal 350">
              <a:extLst>
                <a:ext uri="{FF2B5EF4-FFF2-40B4-BE49-F238E27FC236}">
                  <a16:creationId xmlns:a16="http://schemas.microsoft.com/office/drawing/2014/main" id="{2890F379-3BA3-410B-B52F-98A271D3A1DC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52" name="Ovaal 351">
              <a:extLst>
                <a:ext uri="{FF2B5EF4-FFF2-40B4-BE49-F238E27FC236}">
                  <a16:creationId xmlns:a16="http://schemas.microsoft.com/office/drawing/2014/main" id="{4CCCCED9-1216-4FA9-9093-B2615539B5BE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3" name="Ovaal 352">
              <a:extLst>
                <a:ext uri="{FF2B5EF4-FFF2-40B4-BE49-F238E27FC236}">
                  <a16:creationId xmlns:a16="http://schemas.microsoft.com/office/drawing/2014/main" id="{2569EA3B-8C9E-4199-8143-ECE28E4ABA80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4" name="Ovaal 353">
              <a:extLst>
                <a:ext uri="{FF2B5EF4-FFF2-40B4-BE49-F238E27FC236}">
                  <a16:creationId xmlns:a16="http://schemas.microsoft.com/office/drawing/2014/main" id="{D8729B7E-E91B-421A-B5E9-E6456E2CCCF7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5" name="Ovaal 354">
              <a:extLst>
                <a:ext uri="{FF2B5EF4-FFF2-40B4-BE49-F238E27FC236}">
                  <a16:creationId xmlns:a16="http://schemas.microsoft.com/office/drawing/2014/main" id="{5FCA3F01-DE8F-4534-9C14-F5E5CD9C58F7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6" name="Ovaal 355">
              <a:extLst>
                <a:ext uri="{FF2B5EF4-FFF2-40B4-BE49-F238E27FC236}">
                  <a16:creationId xmlns:a16="http://schemas.microsoft.com/office/drawing/2014/main" id="{59023F6F-F0C0-4680-9358-8E2F98E031DB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57" name="Ovaal 356">
              <a:extLst>
                <a:ext uri="{FF2B5EF4-FFF2-40B4-BE49-F238E27FC236}">
                  <a16:creationId xmlns:a16="http://schemas.microsoft.com/office/drawing/2014/main" id="{8FB00AAE-7874-44F2-AC1E-0D2021B599CB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8" name="Ovaal 357">
              <a:extLst>
                <a:ext uri="{FF2B5EF4-FFF2-40B4-BE49-F238E27FC236}">
                  <a16:creationId xmlns:a16="http://schemas.microsoft.com/office/drawing/2014/main" id="{1C22C0B2-1D64-442D-B1CC-A8BD0EFBFB6C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59" name="Groep 358">
            <a:extLst>
              <a:ext uri="{FF2B5EF4-FFF2-40B4-BE49-F238E27FC236}">
                <a16:creationId xmlns:a16="http://schemas.microsoft.com/office/drawing/2014/main" id="{64AFCFF0-F2D3-4057-BC81-981D08296505}"/>
              </a:ext>
            </a:extLst>
          </p:cNvPr>
          <p:cNvGrpSpPr/>
          <p:nvPr/>
        </p:nvGrpSpPr>
        <p:grpSpPr>
          <a:xfrm>
            <a:off x="1127785" y="5635379"/>
            <a:ext cx="9936429" cy="814630"/>
            <a:chOff x="1417371" y="1781008"/>
            <a:chExt cx="9936429" cy="814630"/>
          </a:xfrm>
        </p:grpSpPr>
        <p:sp>
          <p:nvSpPr>
            <p:cNvPr id="360" name="Ovaal 359">
              <a:extLst>
                <a:ext uri="{FF2B5EF4-FFF2-40B4-BE49-F238E27FC236}">
                  <a16:creationId xmlns:a16="http://schemas.microsoft.com/office/drawing/2014/main" id="{B348B991-627A-46F9-A4DA-119BF5C21868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1" name="Ovaal 360">
              <a:extLst>
                <a:ext uri="{FF2B5EF4-FFF2-40B4-BE49-F238E27FC236}">
                  <a16:creationId xmlns:a16="http://schemas.microsoft.com/office/drawing/2014/main" id="{4DC33459-9BAB-46E9-B6AF-E187D07E00FE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2" name="Ovaal 361">
              <a:extLst>
                <a:ext uri="{FF2B5EF4-FFF2-40B4-BE49-F238E27FC236}">
                  <a16:creationId xmlns:a16="http://schemas.microsoft.com/office/drawing/2014/main" id="{531070FA-75D8-45A1-B229-DE232254C31B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3" name="Ovaal 362">
              <a:extLst>
                <a:ext uri="{FF2B5EF4-FFF2-40B4-BE49-F238E27FC236}">
                  <a16:creationId xmlns:a16="http://schemas.microsoft.com/office/drawing/2014/main" id="{C386CBB9-C0A5-4412-9C2B-180ABDF91AD7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4" name="Ovaal 363">
              <a:extLst>
                <a:ext uri="{FF2B5EF4-FFF2-40B4-BE49-F238E27FC236}">
                  <a16:creationId xmlns:a16="http://schemas.microsoft.com/office/drawing/2014/main" id="{CD5C35D6-895F-4F0D-9A87-AF3684EA9B0D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5" name="Ovaal 364">
              <a:extLst>
                <a:ext uri="{FF2B5EF4-FFF2-40B4-BE49-F238E27FC236}">
                  <a16:creationId xmlns:a16="http://schemas.microsoft.com/office/drawing/2014/main" id="{7AFF26D2-A7AD-4F93-A1E6-AD397218E0BF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6" name="Ovaal 365">
              <a:extLst>
                <a:ext uri="{FF2B5EF4-FFF2-40B4-BE49-F238E27FC236}">
                  <a16:creationId xmlns:a16="http://schemas.microsoft.com/office/drawing/2014/main" id="{D7E81497-DBA2-4B9B-B32C-61D5783D3482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7" name="Ovaal 366">
              <a:extLst>
                <a:ext uri="{FF2B5EF4-FFF2-40B4-BE49-F238E27FC236}">
                  <a16:creationId xmlns:a16="http://schemas.microsoft.com/office/drawing/2014/main" id="{498BD138-8886-4E38-818E-406910C091E5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2796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8" name="Rechte verbindingslijn 367">
            <a:extLst>
              <a:ext uri="{FF2B5EF4-FFF2-40B4-BE49-F238E27FC236}">
                <a16:creationId xmlns:a16="http://schemas.microsoft.com/office/drawing/2014/main" id="{3C3A0760-7D1F-41B0-8C89-450C7167A155}"/>
              </a:ext>
            </a:extLst>
          </p:cNvPr>
          <p:cNvCxnSpPr>
            <a:cxnSpLocks/>
          </p:cNvCxnSpPr>
          <p:nvPr/>
        </p:nvCxnSpPr>
        <p:spPr>
          <a:xfrm>
            <a:off x="0" y="237888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Rechte verbindingslijn 285">
            <a:extLst>
              <a:ext uri="{FF2B5EF4-FFF2-40B4-BE49-F238E27FC236}">
                <a16:creationId xmlns:a16="http://schemas.microsoft.com/office/drawing/2014/main" id="{BE98A7E9-F41A-4B1A-8673-F7BE4659185E}"/>
              </a:ext>
            </a:extLst>
          </p:cNvPr>
          <p:cNvCxnSpPr>
            <a:cxnSpLocks/>
          </p:cNvCxnSpPr>
          <p:nvPr/>
        </p:nvCxnSpPr>
        <p:spPr>
          <a:xfrm>
            <a:off x="10610137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Rechte verbindingslijn 368">
            <a:extLst>
              <a:ext uri="{FF2B5EF4-FFF2-40B4-BE49-F238E27FC236}">
                <a16:creationId xmlns:a16="http://schemas.microsoft.com/office/drawing/2014/main" id="{55CC2DE9-32D2-4343-9FAC-DE91956DBE14}"/>
              </a:ext>
            </a:extLst>
          </p:cNvPr>
          <p:cNvCxnSpPr>
            <a:cxnSpLocks/>
          </p:cNvCxnSpPr>
          <p:nvPr/>
        </p:nvCxnSpPr>
        <p:spPr>
          <a:xfrm>
            <a:off x="0" y="361197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Rechte verbindingslijn 369">
            <a:extLst>
              <a:ext uri="{FF2B5EF4-FFF2-40B4-BE49-F238E27FC236}">
                <a16:creationId xmlns:a16="http://schemas.microsoft.com/office/drawing/2014/main" id="{39A04945-24CE-4EA8-9AA0-F1AA940BE716}"/>
              </a:ext>
            </a:extLst>
          </p:cNvPr>
          <p:cNvCxnSpPr>
            <a:cxnSpLocks/>
          </p:cNvCxnSpPr>
          <p:nvPr/>
        </p:nvCxnSpPr>
        <p:spPr>
          <a:xfrm>
            <a:off x="0" y="4830921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Rechte verbindingslijn 370">
            <a:extLst>
              <a:ext uri="{FF2B5EF4-FFF2-40B4-BE49-F238E27FC236}">
                <a16:creationId xmlns:a16="http://schemas.microsoft.com/office/drawing/2014/main" id="{CBE64B30-671D-4B87-8D80-E18617889D55}"/>
              </a:ext>
            </a:extLst>
          </p:cNvPr>
          <p:cNvCxnSpPr>
            <a:cxnSpLocks/>
          </p:cNvCxnSpPr>
          <p:nvPr/>
        </p:nvCxnSpPr>
        <p:spPr>
          <a:xfrm>
            <a:off x="0" y="604269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Rechte verbindingslijn 371">
            <a:extLst>
              <a:ext uri="{FF2B5EF4-FFF2-40B4-BE49-F238E27FC236}">
                <a16:creationId xmlns:a16="http://schemas.microsoft.com/office/drawing/2014/main" id="{18474522-EC92-4738-AA6F-9FE68A2D87DB}"/>
              </a:ext>
            </a:extLst>
          </p:cNvPr>
          <p:cNvCxnSpPr>
            <a:cxnSpLocks/>
          </p:cNvCxnSpPr>
          <p:nvPr/>
        </p:nvCxnSpPr>
        <p:spPr>
          <a:xfrm>
            <a:off x="9320386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Rechte verbindingslijn 372">
            <a:extLst>
              <a:ext uri="{FF2B5EF4-FFF2-40B4-BE49-F238E27FC236}">
                <a16:creationId xmlns:a16="http://schemas.microsoft.com/office/drawing/2014/main" id="{FCE5F70F-7C0B-44D4-9192-7752951F75E6}"/>
              </a:ext>
            </a:extLst>
          </p:cNvPr>
          <p:cNvCxnSpPr>
            <a:cxnSpLocks/>
          </p:cNvCxnSpPr>
          <p:nvPr/>
        </p:nvCxnSpPr>
        <p:spPr>
          <a:xfrm>
            <a:off x="803063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Rechte verbindingslijn 373">
            <a:extLst>
              <a:ext uri="{FF2B5EF4-FFF2-40B4-BE49-F238E27FC236}">
                <a16:creationId xmlns:a16="http://schemas.microsoft.com/office/drawing/2014/main" id="{4BDC2737-AFF7-4B9E-B831-DB71D145058C}"/>
              </a:ext>
            </a:extLst>
          </p:cNvPr>
          <p:cNvCxnSpPr>
            <a:cxnSpLocks/>
          </p:cNvCxnSpPr>
          <p:nvPr/>
        </p:nvCxnSpPr>
        <p:spPr>
          <a:xfrm>
            <a:off x="6740878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Rechte verbindingslijn 374">
            <a:extLst>
              <a:ext uri="{FF2B5EF4-FFF2-40B4-BE49-F238E27FC236}">
                <a16:creationId xmlns:a16="http://schemas.microsoft.com/office/drawing/2014/main" id="{6B2697E5-D088-41F4-8F9E-23B640B18738}"/>
              </a:ext>
            </a:extLst>
          </p:cNvPr>
          <p:cNvCxnSpPr>
            <a:cxnSpLocks/>
          </p:cNvCxnSpPr>
          <p:nvPr/>
        </p:nvCxnSpPr>
        <p:spPr>
          <a:xfrm>
            <a:off x="5451124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Rechte verbindingslijn 375">
            <a:extLst>
              <a:ext uri="{FF2B5EF4-FFF2-40B4-BE49-F238E27FC236}">
                <a16:creationId xmlns:a16="http://schemas.microsoft.com/office/drawing/2014/main" id="{E6D112B8-44A2-4439-9E4E-EB2AE2B106BF}"/>
              </a:ext>
            </a:extLst>
          </p:cNvPr>
          <p:cNvCxnSpPr>
            <a:cxnSpLocks/>
          </p:cNvCxnSpPr>
          <p:nvPr/>
        </p:nvCxnSpPr>
        <p:spPr>
          <a:xfrm>
            <a:off x="4161370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Rechte verbindingslijn 376">
            <a:extLst>
              <a:ext uri="{FF2B5EF4-FFF2-40B4-BE49-F238E27FC236}">
                <a16:creationId xmlns:a16="http://schemas.microsoft.com/office/drawing/2014/main" id="{68BB16CC-38A5-4316-B1B0-53EEA1BEDD9F}"/>
              </a:ext>
            </a:extLst>
          </p:cNvPr>
          <p:cNvCxnSpPr>
            <a:cxnSpLocks/>
          </p:cNvCxnSpPr>
          <p:nvPr/>
        </p:nvCxnSpPr>
        <p:spPr>
          <a:xfrm>
            <a:off x="2871613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Rechte verbindingslijn 377">
            <a:extLst>
              <a:ext uri="{FF2B5EF4-FFF2-40B4-BE49-F238E27FC236}">
                <a16:creationId xmlns:a16="http://schemas.microsoft.com/office/drawing/2014/main" id="{E1A9C06B-8401-4DB7-AF6E-B67F3E17E40B}"/>
              </a:ext>
            </a:extLst>
          </p:cNvPr>
          <p:cNvCxnSpPr>
            <a:cxnSpLocks/>
          </p:cNvCxnSpPr>
          <p:nvPr/>
        </p:nvCxnSpPr>
        <p:spPr>
          <a:xfrm>
            <a:off x="158186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Rechte verbindingslijn 286">
            <a:extLst>
              <a:ext uri="{FF2B5EF4-FFF2-40B4-BE49-F238E27FC236}">
                <a16:creationId xmlns:a16="http://schemas.microsoft.com/office/drawing/2014/main" id="{C821FC1C-4BF0-4D96-B8F0-DF72586EF9DC}"/>
              </a:ext>
            </a:extLst>
          </p:cNvPr>
          <p:cNvCxnSpPr>
            <a:cxnSpLocks/>
          </p:cNvCxnSpPr>
          <p:nvPr/>
        </p:nvCxnSpPr>
        <p:spPr>
          <a:xfrm>
            <a:off x="0" y="1156939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23" name="Groep 1222">
            <a:extLst>
              <a:ext uri="{FF2B5EF4-FFF2-40B4-BE49-F238E27FC236}">
                <a16:creationId xmlns:a16="http://schemas.microsoft.com/office/drawing/2014/main" id="{FC979F3D-8945-45CC-8421-20C8ADCC3CF6}"/>
              </a:ext>
            </a:extLst>
          </p:cNvPr>
          <p:cNvGrpSpPr/>
          <p:nvPr/>
        </p:nvGrpSpPr>
        <p:grpSpPr>
          <a:xfrm>
            <a:off x="1127785" y="749624"/>
            <a:ext cx="9936429" cy="814630"/>
            <a:chOff x="1417371" y="1781008"/>
            <a:chExt cx="9936429" cy="814630"/>
          </a:xfrm>
        </p:grpSpPr>
        <p:sp>
          <p:nvSpPr>
            <p:cNvPr id="312" name="Ovaal 311">
              <a:extLst>
                <a:ext uri="{FF2B5EF4-FFF2-40B4-BE49-F238E27FC236}">
                  <a16:creationId xmlns:a16="http://schemas.microsoft.com/office/drawing/2014/main" id="{ACD84854-30E8-42B7-B3E9-373F0A887669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7" name="Ovaal 316">
              <a:extLst>
                <a:ext uri="{FF2B5EF4-FFF2-40B4-BE49-F238E27FC236}">
                  <a16:creationId xmlns:a16="http://schemas.microsoft.com/office/drawing/2014/main" id="{CF00D93E-43E8-47F6-9BE4-F883EFC7B0DB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18" name="Ovaal 317">
              <a:extLst>
                <a:ext uri="{FF2B5EF4-FFF2-40B4-BE49-F238E27FC236}">
                  <a16:creationId xmlns:a16="http://schemas.microsoft.com/office/drawing/2014/main" id="{E25D3BD8-5944-4EAB-8059-8A78E92A3C25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9" name="Ovaal 318">
              <a:extLst>
                <a:ext uri="{FF2B5EF4-FFF2-40B4-BE49-F238E27FC236}">
                  <a16:creationId xmlns:a16="http://schemas.microsoft.com/office/drawing/2014/main" id="{A2A37495-EDD1-4F49-9E45-754883F19D35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0" name="Ovaal 319">
              <a:extLst>
                <a:ext uri="{FF2B5EF4-FFF2-40B4-BE49-F238E27FC236}">
                  <a16:creationId xmlns:a16="http://schemas.microsoft.com/office/drawing/2014/main" id="{43C70C69-80F0-43A1-8673-1FAC11F60B39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1" name="Ovaal 320">
              <a:extLst>
                <a:ext uri="{FF2B5EF4-FFF2-40B4-BE49-F238E27FC236}">
                  <a16:creationId xmlns:a16="http://schemas.microsoft.com/office/drawing/2014/main" id="{F3FE3A49-A920-4212-A1F6-F695C7A3B475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2" name="Ovaal 321">
              <a:extLst>
                <a:ext uri="{FF2B5EF4-FFF2-40B4-BE49-F238E27FC236}">
                  <a16:creationId xmlns:a16="http://schemas.microsoft.com/office/drawing/2014/main" id="{2E1037EA-4393-4737-9918-D79F30E9DDAE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3" name="Ovaal 322">
              <a:extLst>
                <a:ext uri="{FF2B5EF4-FFF2-40B4-BE49-F238E27FC236}">
                  <a16:creationId xmlns:a16="http://schemas.microsoft.com/office/drawing/2014/main" id="{4F6F60C9-E5EA-4F9A-BE5E-1C2C1F38A01D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</p:grpSp>
      <p:grpSp>
        <p:nvGrpSpPr>
          <p:cNvPr id="332" name="Groep 331">
            <a:extLst>
              <a:ext uri="{FF2B5EF4-FFF2-40B4-BE49-F238E27FC236}">
                <a16:creationId xmlns:a16="http://schemas.microsoft.com/office/drawing/2014/main" id="{1C451DCC-2FA7-4C14-9B08-515A6EB3F81D}"/>
              </a:ext>
            </a:extLst>
          </p:cNvPr>
          <p:cNvGrpSpPr/>
          <p:nvPr/>
        </p:nvGrpSpPr>
        <p:grpSpPr>
          <a:xfrm>
            <a:off x="1127785" y="1971569"/>
            <a:ext cx="9936429" cy="814630"/>
            <a:chOff x="1417371" y="1781008"/>
            <a:chExt cx="9936429" cy="814630"/>
          </a:xfrm>
        </p:grpSpPr>
        <p:sp>
          <p:nvSpPr>
            <p:cNvPr id="333" name="Ovaal 332">
              <a:extLst>
                <a:ext uri="{FF2B5EF4-FFF2-40B4-BE49-F238E27FC236}">
                  <a16:creationId xmlns:a16="http://schemas.microsoft.com/office/drawing/2014/main" id="{CFFBD406-0E70-46E3-96A1-C095F7A49561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4" name="Ovaal 333">
              <a:extLst>
                <a:ext uri="{FF2B5EF4-FFF2-40B4-BE49-F238E27FC236}">
                  <a16:creationId xmlns:a16="http://schemas.microsoft.com/office/drawing/2014/main" id="{E36A8F63-F552-48C4-BB49-3A9F1F46C4F7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35" name="Ovaal 334">
              <a:extLst>
                <a:ext uri="{FF2B5EF4-FFF2-40B4-BE49-F238E27FC236}">
                  <a16:creationId xmlns:a16="http://schemas.microsoft.com/office/drawing/2014/main" id="{FAEA296A-B75D-45F7-B5F3-2FEA6AB3DDE0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36" name="Ovaal 335">
              <a:extLst>
                <a:ext uri="{FF2B5EF4-FFF2-40B4-BE49-F238E27FC236}">
                  <a16:creationId xmlns:a16="http://schemas.microsoft.com/office/drawing/2014/main" id="{437716E2-B247-4106-9F89-AF4271F5DD6F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7" name="Ovaal 336">
              <a:extLst>
                <a:ext uri="{FF2B5EF4-FFF2-40B4-BE49-F238E27FC236}">
                  <a16:creationId xmlns:a16="http://schemas.microsoft.com/office/drawing/2014/main" id="{CA3E63FE-1921-4043-80FD-AC4019CD56A3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38" name="Ovaal 337">
              <a:extLst>
                <a:ext uri="{FF2B5EF4-FFF2-40B4-BE49-F238E27FC236}">
                  <a16:creationId xmlns:a16="http://schemas.microsoft.com/office/drawing/2014/main" id="{B0F58C87-DFFE-4CF9-902C-19AF348974EC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9" name="Ovaal 338">
              <a:extLst>
                <a:ext uri="{FF2B5EF4-FFF2-40B4-BE49-F238E27FC236}">
                  <a16:creationId xmlns:a16="http://schemas.microsoft.com/office/drawing/2014/main" id="{E25690E4-BDEA-4175-8533-7DAF5DE729E0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0" name="Ovaal 339">
              <a:extLst>
                <a:ext uri="{FF2B5EF4-FFF2-40B4-BE49-F238E27FC236}">
                  <a16:creationId xmlns:a16="http://schemas.microsoft.com/office/drawing/2014/main" id="{6488A55F-F5AF-434C-A978-CFDA735B5A1A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41" name="Groep 340">
            <a:extLst>
              <a:ext uri="{FF2B5EF4-FFF2-40B4-BE49-F238E27FC236}">
                <a16:creationId xmlns:a16="http://schemas.microsoft.com/office/drawing/2014/main" id="{C3829281-B492-4D9E-A331-6AC67F5425D8}"/>
              </a:ext>
            </a:extLst>
          </p:cNvPr>
          <p:cNvGrpSpPr/>
          <p:nvPr/>
        </p:nvGrpSpPr>
        <p:grpSpPr>
          <a:xfrm>
            <a:off x="1127785" y="3192839"/>
            <a:ext cx="9936429" cy="814630"/>
            <a:chOff x="1417371" y="1781008"/>
            <a:chExt cx="9936429" cy="814630"/>
          </a:xfrm>
        </p:grpSpPr>
        <p:sp>
          <p:nvSpPr>
            <p:cNvPr id="342" name="Ovaal 341">
              <a:extLst>
                <a:ext uri="{FF2B5EF4-FFF2-40B4-BE49-F238E27FC236}">
                  <a16:creationId xmlns:a16="http://schemas.microsoft.com/office/drawing/2014/main" id="{FD99634E-DBE3-40DA-8D81-CC8DED5B7F4B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3" name="Ovaal 342">
              <a:extLst>
                <a:ext uri="{FF2B5EF4-FFF2-40B4-BE49-F238E27FC236}">
                  <a16:creationId xmlns:a16="http://schemas.microsoft.com/office/drawing/2014/main" id="{F80166C0-ED8D-46A6-BEC6-236544C0712F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4" name="Ovaal 343">
              <a:extLst>
                <a:ext uri="{FF2B5EF4-FFF2-40B4-BE49-F238E27FC236}">
                  <a16:creationId xmlns:a16="http://schemas.microsoft.com/office/drawing/2014/main" id="{35951BF3-A530-4444-9593-748CB804B16A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5" name="Ovaal 344">
              <a:extLst>
                <a:ext uri="{FF2B5EF4-FFF2-40B4-BE49-F238E27FC236}">
                  <a16:creationId xmlns:a16="http://schemas.microsoft.com/office/drawing/2014/main" id="{47217208-094A-4C66-9C76-F9DFDEA8E084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6" name="Ovaal 345">
              <a:extLst>
                <a:ext uri="{FF2B5EF4-FFF2-40B4-BE49-F238E27FC236}">
                  <a16:creationId xmlns:a16="http://schemas.microsoft.com/office/drawing/2014/main" id="{1AFDAAF7-519C-4251-99F8-CC99B3595386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7" name="Ovaal 346">
              <a:extLst>
                <a:ext uri="{FF2B5EF4-FFF2-40B4-BE49-F238E27FC236}">
                  <a16:creationId xmlns:a16="http://schemas.microsoft.com/office/drawing/2014/main" id="{63D98E97-B8E9-4021-8D1A-62BFA9302755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8" name="Ovaal 347">
              <a:extLst>
                <a:ext uri="{FF2B5EF4-FFF2-40B4-BE49-F238E27FC236}">
                  <a16:creationId xmlns:a16="http://schemas.microsoft.com/office/drawing/2014/main" id="{43941A29-6A53-43D1-AD71-FD24B9B3BB8B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9" name="Ovaal 348">
              <a:extLst>
                <a:ext uri="{FF2B5EF4-FFF2-40B4-BE49-F238E27FC236}">
                  <a16:creationId xmlns:a16="http://schemas.microsoft.com/office/drawing/2014/main" id="{9BFB82B4-9AF7-4279-B479-8716002B618F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50" name="Groep 349">
            <a:extLst>
              <a:ext uri="{FF2B5EF4-FFF2-40B4-BE49-F238E27FC236}">
                <a16:creationId xmlns:a16="http://schemas.microsoft.com/office/drawing/2014/main" id="{71643A03-6C79-4CCF-A5B2-1AA303690024}"/>
              </a:ext>
            </a:extLst>
          </p:cNvPr>
          <p:cNvGrpSpPr/>
          <p:nvPr/>
        </p:nvGrpSpPr>
        <p:grpSpPr>
          <a:xfrm>
            <a:off x="1127785" y="4414109"/>
            <a:ext cx="9936429" cy="814630"/>
            <a:chOff x="1417371" y="1781008"/>
            <a:chExt cx="9936429" cy="814630"/>
          </a:xfrm>
        </p:grpSpPr>
        <p:sp>
          <p:nvSpPr>
            <p:cNvPr id="351" name="Ovaal 350">
              <a:extLst>
                <a:ext uri="{FF2B5EF4-FFF2-40B4-BE49-F238E27FC236}">
                  <a16:creationId xmlns:a16="http://schemas.microsoft.com/office/drawing/2014/main" id="{2890F379-3BA3-410B-B52F-98A271D3A1DC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52" name="Ovaal 351">
              <a:extLst>
                <a:ext uri="{FF2B5EF4-FFF2-40B4-BE49-F238E27FC236}">
                  <a16:creationId xmlns:a16="http://schemas.microsoft.com/office/drawing/2014/main" id="{4CCCCED9-1216-4FA9-9093-B2615539B5BE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3" name="Ovaal 352">
              <a:extLst>
                <a:ext uri="{FF2B5EF4-FFF2-40B4-BE49-F238E27FC236}">
                  <a16:creationId xmlns:a16="http://schemas.microsoft.com/office/drawing/2014/main" id="{2569EA3B-8C9E-4199-8143-ECE28E4ABA80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4" name="Ovaal 353">
              <a:extLst>
                <a:ext uri="{FF2B5EF4-FFF2-40B4-BE49-F238E27FC236}">
                  <a16:creationId xmlns:a16="http://schemas.microsoft.com/office/drawing/2014/main" id="{D8729B7E-E91B-421A-B5E9-E6456E2CCCF7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5" name="Ovaal 354">
              <a:extLst>
                <a:ext uri="{FF2B5EF4-FFF2-40B4-BE49-F238E27FC236}">
                  <a16:creationId xmlns:a16="http://schemas.microsoft.com/office/drawing/2014/main" id="{5FCA3F01-DE8F-4534-9C14-F5E5CD9C58F7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6" name="Ovaal 355">
              <a:extLst>
                <a:ext uri="{FF2B5EF4-FFF2-40B4-BE49-F238E27FC236}">
                  <a16:creationId xmlns:a16="http://schemas.microsoft.com/office/drawing/2014/main" id="{59023F6F-F0C0-4680-9358-8E2F98E031DB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57" name="Ovaal 356">
              <a:extLst>
                <a:ext uri="{FF2B5EF4-FFF2-40B4-BE49-F238E27FC236}">
                  <a16:creationId xmlns:a16="http://schemas.microsoft.com/office/drawing/2014/main" id="{8FB00AAE-7874-44F2-AC1E-0D2021B599CB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8" name="Ovaal 357">
              <a:extLst>
                <a:ext uri="{FF2B5EF4-FFF2-40B4-BE49-F238E27FC236}">
                  <a16:creationId xmlns:a16="http://schemas.microsoft.com/office/drawing/2014/main" id="{1C22C0B2-1D64-442D-B1CC-A8BD0EFBFB6C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59" name="Groep 358">
            <a:extLst>
              <a:ext uri="{FF2B5EF4-FFF2-40B4-BE49-F238E27FC236}">
                <a16:creationId xmlns:a16="http://schemas.microsoft.com/office/drawing/2014/main" id="{64AFCFF0-F2D3-4057-BC81-981D08296505}"/>
              </a:ext>
            </a:extLst>
          </p:cNvPr>
          <p:cNvGrpSpPr/>
          <p:nvPr/>
        </p:nvGrpSpPr>
        <p:grpSpPr>
          <a:xfrm>
            <a:off x="1127785" y="5635379"/>
            <a:ext cx="9936429" cy="814630"/>
            <a:chOff x="1417371" y="1781008"/>
            <a:chExt cx="9936429" cy="814630"/>
          </a:xfrm>
        </p:grpSpPr>
        <p:sp>
          <p:nvSpPr>
            <p:cNvPr id="360" name="Ovaal 359">
              <a:extLst>
                <a:ext uri="{FF2B5EF4-FFF2-40B4-BE49-F238E27FC236}">
                  <a16:creationId xmlns:a16="http://schemas.microsoft.com/office/drawing/2014/main" id="{B348B991-627A-46F9-A4DA-119BF5C21868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1" name="Ovaal 360">
              <a:extLst>
                <a:ext uri="{FF2B5EF4-FFF2-40B4-BE49-F238E27FC236}">
                  <a16:creationId xmlns:a16="http://schemas.microsoft.com/office/drawing/2014/main" id="{4DC33459-9BAB-46E9-B6AF-E187D07E00FE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2" name="Ovaal 361">
              <a:extLst>
                <a:ext uri="{FF2B5EF4-FFF2-40B4-BE49-F238E27FC236}">
                  <a16:creationId xmlns:a16="http://schemas.microsoft.com/office/drawing/2014/main" id="{531070FA-75D8-45A1-B229-DE232254C31B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3" name="Ovaal 362">
              <a:extLst>
                <a:ext uri="{FF2B5EF4-FFF2-40B4-BE49-F238E27FC236}">
                  <a16:creationId xmlns:a16="http://schemas.microsoft.com/office/drawing/2014/main" id="{C386CBB9-C0A5-4412-9C2B-180ABDF91AD7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4" name="Ovaal 363">
              <a:extLst>
                <a:ext uri="{FF2B5EF4-FFF2-40B4-BE49-F238E27FC236}">
                  <a16:creationId xmlns:a16="http://schemas.microsoft.com/office/drawing/2014/main" id="{CD5C35D6-895F-4F0D-9A87-AF3684EA9B0D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5" name="Ovaal 364">
              <a:extLst>
                <a:ext uri="{FF2B5EF4-FFF2-40B4-BE49-F238E27FC236}">
                  <a16:creationId xmlns:a16="http://schemas.microsoft.com/office/drawing/2014/main" id="{7AFF26D2-A7AD-4F93-A1E6-AD397218E0BF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6" name="Ovaal 365">
              <a:extLst>
                <a:ext uri="{FF2B5EF4-FFF2-40B4-BE49-F238E27FC236}">
                  <a16:creationId xmlns:a16="http://schemas.microsoft.com/office/drawing/2014/main" id="{D7E81497-DBA2-4B9B-B32C-61D5783D3482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7" name="Ovaal 366">
              <a:extLst>
                <a:ext uri="{FF2B5EF4-FFF2-40B4-BE49-F238E27FC236}">
                  <a16:creationId xmlns:a16="http://schemas.microsoft.com/office/drawing/2014/main" id="{498BD138-8886-4E38-818E-406910C091E5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0177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8" name="Rechte verbindingslijn 367">
            <a:extLst>
              <a:ext uri="{FF2B5EF4-FFF2-40B4-BE49-F238E27FC236}">
                <a16:creationId xmlns:a16="http://schemas.microsoft.com/office/drawing/2014/main" id="{3C3A0760-7D1F-41B0-8C89-450C7167A155}"/>
              </a:ext>
            </a:extLst>
          </p:cNvPr>
          <p:cNvCxnSpPr>
            <a:cxnSpLocks/>
          </p:cNvCxnSpPr>
          <p:nvPr/>
        </p:nvCxnSpPr>
        <p:spPr>
          <a:xfrm>
            <a:off x="0" y="237888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Rechte verbindingslijn 285">
            <a:extLst>
              <a:ext uri="{FF2B5EF4-FFF2-40B4-BE49-F238E27FC236}">
                <a16:creationId xmlns:a16="http://schemas.microsoft.com/office/drawing/2014/main" id="{BE98A7E9-F41A-4B1A-8673-F7BE4659185E}"/>
              </a:ext>
            </a:extLst>
          </p:cNvPr>
          <p:cNvCxnSpPr>
            <a:cxnSpLocks/>
          </p:cNvCxnSpPr>
          <p:nvPr/>
        </p:nvCxnSpPr>
        <p:spPr>
          <a:xfrm>
            <a:off x="10610137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Rechte verbindingslijn 368">
            <a:extLst>
              <a:ext uri="{FF2B5EF4-FFF2-40B4-BE49-F238E27FC236}">
                <a16:creationId xmlns:a16="http://schemas.microsoft.com/office/drawing/2014/main" id="{55CC2DE9-32D2-4343-9FAC-DE91956DBE14}"/>
              </a:ext>
            </a:extLst>
          </p:cNvPr>
          <p:cNvCxnSpPr>
            <a:cxnSpLocks/>
          </p:cNvCxnSpPr>
          <p:nvPr/>
        </p:nvCxnSpPr>
        <p:spPr>
          <a:xfrm>
            <a:off x="0" y="361197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Rechte verbindingslijn 369">
            <a:extLst>
              <a:ext uri="{FF2B5EF4-FFF2-40B4-BE49-F238E27FC236}">
                <a16:creationId xmlns:a16="http://schemas.microsoft.com/office/drawing/2014/main" id="{39A04945-24CE-4EA8-9AA0-F1AA940BE716}"/>
              </a:ext>
            </a:extLst>
          </p:cNvPr>
          <p:cNvCxnSpPr>
            <a:cxnSpLocks/>
          </p:cNvCxnSpPr>
          <p:nvPr/>
        </p:nvCxnSpPr>
        <p:spPr>
          <a:xfrm>
            <a:off x="0" y="4830921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Rechte verbindingslijn 370">
            <a:extLst>
              <a:ext uri="{FF2B5EF4-FFF2-40B4-BE49-F238E27FC236}">
                <a16:creationId xmlns:a16="http://schemas.microsoft.com/office/drawing/2014/main" id="{CBE64B30-671D-4B87-8D80-E18617889D55}"/>
              </a:ext>
            </a:extLst>
          </p:cNvPr>
          <p:cNvCxnSpPr>
            <a:cxnSpLocks/>
          </p:cNvCxnSpPr>
          <p:nvPr/>
        </p:nvCxnSpPr>
        <p:spPr>
          <a:xfrm>
            <a:off x="0" y="604269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Rechte verbindingslijn 371">
            <a:extLst>
              <a:ext uri="{FF2B5EF4-FFF2-40B4-BE49-F238E27FC236}">
                <a16:creationId xmlns:a16="http://schemas.microsoft.com/office/drawing/2014/main" id="{18474522-EC92-4738-AA6F-9FE68A2D87DB}"/>
              </a:ext>
            </a:extLst>
          </p:cNvPr>
          <p:cNvCxnSpPr>
            <a:cxnSpLocks/>
          </p:cNvCxnSpPr>
          <p:nvPr/>
        </p:nvCxnSpPr>
        <p:spPr>
          <a:xfrm>
            <a:off x="9320386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Rechte verbindingslijn 372">
            <a:extLst>
              <a:ext uri="{FF2B5EF4-FFF2-40B4-BE49-F238E27FC236}">
                <a16:creationId xmlns:a16="http://schemas.microsoft.com/office/drawing/2014/main" id="{FCE5F70F-7C0B-44D4-9192-7752951F75E6}"/>
              </a:ext>
            </a:extLst>
          </p:cNvPr>
          <p:cNvCxnSpPr>
            <a:cxnSpLocks/>
          </p:cNvCxnSpPr>
          <p:nvPr/>
        </p:nvCxnSpPr>
        <p:spPr>
          <a:xfrm>
            <a:off x="803063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Rechte verbindingslijn 373">
            <a:extLst>
              <a:ext uri="{FF2B5EF4-FFF2-40B4-BE49-F238E27FC236}">
                <a16:creationId xmlns:a16="http://schemas.microsoft.com/office/drawing/2014/main" id="{4BDC2737-AFF7-4B9E-B831-DB71D145058C}"/>
              </a:ext>
            </a:extLst>
          </p:cNvPr>
          <p:cNvCxnSpPr>
            <a:cxnSpLocks/>
          </p:cNvCxnSpPr>
          <p:nvPr/>
        </p:nvCxnSpPr>
        <p:spPr>
          <a:xfrm>
            <a:off x="6740878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Rechte verbindingslijn 374">
            <a:extLst>
              <a:ext uri="{FF2B5EF4-FFF2-40B4-BE49-F238E27FC236}">
                <a16:creationId xmlns:a16="http://schemas.microsoft.com/office/drawing/2014/main" id="{6B2697E5-D088-41F4-8F9E-23B640B18738}"/>
              </a:ext>
            </a:extLst>
          </p:cNvPr>
          <p:cNvCxnSpPr>
            <a:cxnSpLocks/>
          </p:cNvCxnSpPr>
          <p:nvPr/>
        </p:nvCxnSpPr>
        <p:spPr>
          <a:xfrm>
            <a:off x="5451124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Rechte verbindingslijn 375">
            <a:extLst>
              <a:ext uri="{FF2B5EF4-FFF2-40B4-BE49-F238E27FC236}">
                <a16:creationId xmlns:a16="http://schemas.microsoft.com/office/drawing/2014/main" id="{E6D112B8-44A2-4439-9E4E-EB2AE2B106BF}"/>
              </a:ext>
            </a:extLst>
          </p:cNvPr>
          <p:cNvCxnSpPr>
            <a:cxnSpLocks/>
          </p:cNvCxnSpPr>
          <p:nvPr/>
        </p:nvCxnSpPr>
        <p:spPr>
          <a:xfrm>
            <a:off x="4161370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Rechte verbindingslijn 376">
            <a:extLst>
              <a:ext uri="{FF2B5EF4-FFF2-40B4-BE49-F238E27FC236}">
                <a16:creationId xmlns:a16="http://schemas.microsoft.com/office/drawing/2014/main" id="{68BB16CC-38A5-4316-B1B0-53EEA1BEDD9F}"/>
              </a:ext>
            </a:extLst>
          </p:cNvPr>
          <p:cNvCxnSpPr>
            <a:cxnSpLocks/>
          </p:cNvCxnSpPr>
          <p:nvPr/>
        </p:nvCxnSpPr>
        <p:spPr>
          <a:xfrm>
            <a:off x="2871613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Rechte verbindingslijn 377">
            <a:extLst>
              <a:ext uri="{FF2B5EF4-FFF2-40B4-BE49-F238E27FC236}">
                <a16:creationId xmlns:a16="http://schemas.microsoft.com/office/drawing/2014/main" id="{E1A9C06B-8401-4DB7-AF6E-B67F3E17E40B}"/>
              </a:ext>
            </a:extLst>
          </p:cNvPr>
          <p:cNvCxnSpPr>
            <a:cxnSpLocks/>
          </p:cNvCxnSpPr>
          <p:nvPr/>
        </p:nvCxnSpPr>
        <p:spPr>
          <a:xfrm>
            <a:off x="158186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Rechte verbindingslijn 286">
            <a:extLst>
              <a:ext uri="{FF2B5EF4-FFF2-40B4-BE49-F238E27FC236}">
                <a16:creationId xmlns:a16="http://schemas.microsoft.com/office/drawing/2014/main" id="{C821FC1C-4BF0-4D96-B8F0-DF72586EF9DC}"/>
              </a:ext>
            </a:extLst>
          </p:cNvPr>
          <p:cNvCxnSpPr>
            <a:cxnSpLocks/>
          </p:cNvCxnSpPr>
          <p:nvPr/>
        </p:nvCxnSpPr>
        <p:spPr>
          <a:xfrm>
            <a:off x="0" y="1156939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23" name="Groep 1222">
            <a:extLst>
              <a:ext uri="{FF2B5EF4-FFF2-40B4-BE49-F238E27FC236}">
                <a16:creationId xmlns:a16="http://schemas.microsoft.com/office/drawing/2014/main" id="{FC979F3D-8945-45CC-8421-20C8ADCC3CF6}"/>
              </a:ext>
            </a:extLst>
          </p:cNvPr>
          <p:cNvGrpSpPr/>
          <p:nvPr/>
        </p:nvGrpSpPr>
        <p:grpSpPr>
          <a:xfrm>
            <a:off x="1127785" y="749624"/>
            <a:ext cx="9936429" cy="814630"/>
            <a:chOff x="1417371" y="1781008"/>
            <a:chExt cx="9936429" cy="814630"/>
          </a:xfrm>
        </p:grpSpPr>
        <p:sp>
          <p:nvSpPr>
            <p:cNvPr id="312" name="Ovaal 311">
              <a:extLst>
                <a:ext uri="{FF2B5EF4-FFF2-40B4-BE49-F238E27FC236}">
                  <a16:creationId xmlns:a16="http://schemas.microsoft.com/office/drawing/2014/main" id="{ACD84854-30E8-42B7-B3E9-373F0A887669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7" name="Ovaal 316">
              <a:extLst>
                <a:ext uri="{FF2B5EF4-FFF2-40B4-BE49-F238E27FC236}">
                  <a16:creationId xmlns:a16="http://schemas.microsoft.com/office/drawing/2014/main" id="{CF00D93E-43E8-47F6-9BE4-F883EFC7B0DB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18" name="Ovaal 317">
              <a:extLst>
                <a:ext uri="{FF2B5EF4-FFF2-40B4-BE49-F238E27FC236}">
                  <a16:creationId xmlns:a16="http://schemas.microsoft.com/office/drawing/2014/main" id="{E25D3BD8-5944-4EAB-8059-8A78E92A3C25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9" name="Ovaal 318">
              <a:extLst>
                <a:ext uri="{FF2B5EF4-FFF2-40B4-BE49-F238E27FC236}">
                  <a16:creationId xmlns:a16="http://schemas.microsoft.com/office/drawing/2014/main" id="{A2A37495-EDD1-4F49-9E45-754883F19D35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0" name="Ovaal 319">
              <a:extLst>
                <a:ext uri="{FF2B5EF4-FFF2-40B4-BE49-F238E27FC236}">
                  <a16:creationId xmlns:a16="http://schemas.microsoft.com/office/drawing/2014/main" id="{43C70C69-80F0-43A1-8673-1FAC11F60B39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1" name="Ovaal 320">
              <a:extLst>
                <a:ext uri="{FF2B5EF4-FFF2-40B4-BE49-F238E27FC236}">
                  <a16:creationId xmlns:a16="http://schemas.microsoft.com/office/drawing/2014/main" id="{F3FE3A49-A920-4212-A1F6-F695C7A3B475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2" name="Ovaal 321">
              <a:extLst>
                <a:ext uri="{FF2B5EF4-FFF2-40B4-BE49-F238E27FC236}">
                  <a16:creationId xmlns:a16="http://schemas.microsoft.com/office/drawing/2014/main" id="{2E1037EA-4393-4737-9918-D79F30E9DDAE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3" name="Ovaal 322">
              <a:extLst>
                <a:ext uri="{FF2B5EF4-FFF2-40B4-BE49-F238E27FC236}">
                  <a16:creationId xmlns:a16="http://schemas.microsoft.com/office/drawing/2014/main" id="{4F6F60C9-E5EA-4F9A-BE5E-1C2C1F38A01D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</p:grpSp>
      <p:grpSp>
        <p:nvGrpSpPr>
          <p:cNvPr id="332" name="Groep 331">
            <a:extLst>
              <a:ext uri="{FF2B5EF4-FFF2-40B4-BE49-F238E27FC236}">
                <a16:creationId xmlns:a16="http://schemas.microsoft.com/office/drawing/2014/main" id="{1C451DCC-2FA7-4C14-9B08-515A6EB3F81D}"/>
              </a:ext>
            </a:extLst>
          </p:cNvPr>
          <p:cNvGrpSpPr/>
          <p:nvPr/>
        </p:nvGrpSpPr>
        <p:grpSpPr>
          <a:xfrm>
            <a:off x="1127785" y="1971569"/>
            <a:ext cx="9936429" cy="814630"/>
            <a:chOff x="1417371" y="1781008"/>
            <a:chExt cx="9936429" cy="814630"/>
          </a:xfrm>
        </p:grpSpPr>
        <p:sp>
          <p:nvSpPr>
            <p:cNvPr id="333" name="Ovaal 332">
              <a:extLst>
                <a:ext uri="{FF2B5EF4-FFF2-40B4-BE49-F238E27FC236}">
                  <a16:creationId xmlns:a16="http://schemas.microsoft.com/office/drawing/2014/main" id="{CFFBD406-0E70-46E3-96A1-C095F7A49561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34" name="Ovaal 333">
              <a:extLst>
                <a:ext uri="{FF2B5EF4-FFF2-40B4-BE49-F238E27FC236}">
                  <a16:creationId xmlns:a16="http://schemas.microsoft.com/office/drawing/2014/main" id="{E36A8F63-F552-48C4-BB49-3A9F1F46C4F7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35" name="Ovaal 334">
              <a:extLst>
                <a:ext uri="{FF2B5EF4-FFF2-40B4-BE49-F238E27FC236}">
                  <a16:creationId xmlns:a16="http://schemas.microsoft.com/office/drawing/2014/main" id="{FAEA296A-B75D-45F7-B5F3-2FEA6AB3DDE0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36" name="Ovaal 335">
              <a:extLst>
                <a:ext uri="{FF2B5EF4-FFF2-40B4-BE49-F238E27FC236}">
                  <a16:creationId xmlns:a16="http://schemas.microsoft.com/office/drawing/2014/main" id="{437716E2-B247-4106-9F89-AF4271F5DD6F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37" name="Ovaal 336">
              <a:extLst>
                <a:ext uri="{FF2B5EF4-FFF2-40B4-BE49-F238E27FC236}">
                  <a16:creationId xmlns:a16="http://schemas.microsoft.com/office/drawing/2014/main" id="{CA3E63FE-1921-4043-80FD-AC4019CD56A3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38" name="Ovaal 337">
              <a:extLst>
                <a:ext uri="{FF2B5EF4-FFF2-40B4-BE49-F238E27FC236}">
                  <a16:creationId xmlns:a16="http://schemas.microsoft.com/office/drawing/2014/main" id="{B0F58C87-DFFE-4CF9-902C-19AF348974EC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39" name="Ovaal 338">
              <a:extLst>
                <a:ext uri="{FF2B5EF4-FFF2-40B4-BE49-F238E27FC236}">
                  <a16:creationId xmlns:a16="http://schemas.microsoft.com/office/drawing/2014/main" id="{E25690E4-BDEA-4175-8533-7DAF5DE729E0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40" name="Ovaal 339">
              <a:extLst>
                <a:ext uri="{FF2B5EF4-FFF2-40B4-BE49-F238E27FC236}">
                  <a16:creationId xmlns:a16="http://schemas.microsoft.com/office/drawing/2014/main" id="{6488A55F-F5AF-434C-A978-CFDA735B5A1A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41" name="Groep 340">
            <a:extLst>
              <a:ext uri="{FF2B5EF4-FFF2-40B4-BE49-F238E27FC236}">
                <a16:creationId xmlns:a16="http://schemas.microsoft.com/office/drawing/2014/main" id="{C3829281-B492-4D9E-A331-6AC67F5425D8}"/>
              </a:ext>
            </a:extLst>
          </p:cNvPr>
          <p:cNvGrpSpPr/>
          <p:nvPr/>
        </p:nvGrpSpPr>
        <p:grpSpPr>
          <a:xfrm>
            <a:off x="1127785" y="3192839"/>
            <a:ext cx="9936429" cy="814630"/>
            <a:chOff x="1417371" y="1781008"/>
            <a:chExt cx="9936429" cy="814630"/>
          </a:xfrm>
        </p:grpSpPr>
        <p:sp>
          <p:nvSpPr>
            <p:cNvPr id="342" name="Ovaal 341">
              <a:extLst>
                <a:ext uri="{FF2B5EF4-FFF2-40B4-BE49-F238E27FC236}">
                  <a16:creationId xmlns:a16="http://schemas.microsoft.com/office/drawing/2014/main" id="{FD99634E-DBE3-40DA-8D81-CC8DED5B7F4B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3" name="Ovaal 342">
              <a:extLst>
                <a:ext uri="{FF2B5EF4-FFF2-40B4-BE49-F238E27FC236}">
                  <a16:creationId xmlns:a16="http://schemas.microsoft.com/office/drawing/2014/main" id="{F80166C0-ED8D-46A6-BEC6-236544C0712F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4" name="Ovaal 343">
              <a:extLst>
                <a:ext uri="{FF2B5EF4-FFF2-40B4-BE49-F238E27FC236}">
                  <a16:creationId xmlns:a16="http://schemas.microsoft.com/office/drawing/2014/main" id="{35951BF3-A530-4444-9593-748CB804B16A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5" name="Ovaal 344">
              <a:extLst>
                <a:ext uri="{FF2B5EF4-FFF2-40B4-BE49-F238E27FC236}">
                  <a16:creationId xmlns:a16="http://schemas.microsoft.com/office/drawing/2014/main" id="{47217208-094A-4C66-9C76-F9DFDEA8E084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6" name="Ovaal 345">
              <a:extLst>
                <a:ext uri="{FF2B5EF4-FFF2-40B4-BE49-F238E27FC236}">
                  <a16:creationId xmlns:a16="http://schemas.microsoft.com/office/drawing/2014/main" id="{1AFDAAF7-519C-4251-99F8-CC99B3595386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7" name="Ovaal 346">
              <a:extLst>
                <a:ext uri="{FF2B5EF4-FFF2-40B4-BE49-F238E27FC236}">
                  <a16:creationId xmlns:a16="http://schemas.microsoft.com/office/drawing/2014/main" id="{63D98E97-B8E9-4021-8D1A-62BFA9302755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8" name="Ovaal 347">
              <a:extLst>
                <a:ext uri="{FF2B5EF4-FFF2-40B4-BE49-F238E27FC236}">
                  <a16:creationId xmlns:a16="http://schemas.microsoft.com/office/drawing/2014/main" id="{43941A29-6A53-43D1-AD71-FD24B9B3BB8B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9" name="Ovaal 348">
              <a:extLst>
                <a:ext uri="{FF2B5EF4-FFF2-40B4-BE49-F238E27FC236}">
                  <a16:creationId xmlns:a16="http://schemas.microsoft.com/office/drawing/2014/main" id="{9BFB82B4-9AF7-4279-B479-8716002B618F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50" name="Groep 349">
            <a:extLst>
              <a:ext uri="{FF2B5EF4-FFF2-40B4-BE49-F238E27FC236}">
                <a16:creationId xmlns:a16="http://schemas.microsoft.com/office/drawing/2014/main" id="{71643A03-6C79-4CCF-A5B2-1AA303690024}"/>
              </a:ext>
            </a:extLst>
          </p:cNvPr>
          <p:cNvGrpSpPr/>
          <p:nvPr/>
        </p:nvGrpSpPr>
        <p:grpSpPr>
          <a:xfrm>
            <a:off x="1127785" y="4414109"/>
            <a:ext cx="9936429" cy="814630"/>
            <a:chOff x="1417371" y="1781008"/>
            <a:chExt cx="9936429" cy="814630"/>
          </a:xfrm>
        </p:grpSpPr>
        <p:sp>
          <p:nvSpPr>
            <p:cNvPr id="351" name="Ovaal 350">
              <a:extLst>
                <a:ext uri="{FF2B5EF4-FFF2-40B4-BE49-F238E27FC236}">
                  <a16:creationId xmlns:a16="http://schemas.microsoft.com/office/drawing/2014/main" id="{2890F379-3BA3-410B-B52F-98A271D3A1DC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52" name="Ovaal 351">
              <a:extLst>
                <a:ext uri="{FF2B5EF4-FFF2-40B4-BE49-F238E27FC236}">
                  <a16:creationId xmlns:a16="http://schemas.microsoft.com/office/drawing/2014/main" id="{4CCCCED9-1216-4FA9-9093-B2615539B5BE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3" name="Ovaal 352">
              <a:extLst>
                <a:ext uri="{FF2B5EF4-FFF2-40B4-BE49-F238E27FC236}">
                  <a16:creationId xmlns:a16="http://schemas.microsoft.com/office/drawing/2014/main" id="{2569EA3B-8C9E-4199-8143-ECE28E4ABA80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4" name="Ovaal 353">
              <a:extLst>
                <a:ext uri="{FF2B5EF4-FFF2-40B4-BE49-F238E27FC236}">
                  <a16:creationId xmlns:a16="http://schemas.microsoft.com/office/drawing/2014/main" id="{D8729B7E-E91B-421A-B5E9-E6456E2CCCF7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5" name="Ovaal 354">
              <a:extLst>
                <a:ext uri="{FF2B5EF4-FFF2-40B4-BE49-F238E27FC236}">
                  <a16:creationId xmlns:a16="http://schemas.microsoft.com/office/drawing/2014/main" id="{5FCA3F01-DE8F-4534-9C14-F5E5CD9C58F7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6" name="Ovaal 355">
              <a:extLst>
                <a:ext uri="{FF2B5EF4-FFF2-40B4-BE49-F238E27FC236}">
                  <a16:creationId xmlns:a16="http://schemas.microsoft.com/office/drawing/2014/main" id="{59023F6F-F0C0-4680-9358-8E2F98E031DB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57" name="Ovaal 356">
              <a:extLst>
                <a:ext uri="{FF2B5EF4-FFF2-40B4-BE49-F238E27FC236}">
                  <a16:creationId xmlns:a16="http://schemas.microsoft.com/office/drawing/2014/main" id="{8FB00AAE-7874-44F2-AC1E-0D2021B599CB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8" name="Ovaal 357">
              <a:extLst>
                <a:ext uri="{FF2B5EF4-FFF2-40B4-BE49-F238E27FC236}">
                  <a16:creationId xmlns:a16="http://schemas.microsoft.com/office/drawing/2014/main" id="{1C22C0B2-1D64-442D-B1CC-A8BD0EFBFB6C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59" name="Groep 358">
            <a:extLst>
              <a:ext uri="{FF2B5EF4-FFF2-40B4-BE49-F238E27FC236}">
                <a16:creationId xmlns:a16="http://schemas.microsoft.com/office/drawing/2014/main" id="{64AFCFF0-F2D3-4057-BC81-981D08296505}"/>
              </a:ext>
            </a:extLst>
          </p:cNvPr>
          <p:cNvGrpSpPr/>
          <p:nvPr/>
        </p:nvGrpSpPr>
        <p:grpSpPr>
          <a:xfrm>
            <a:off x="1127785" y="5635379"/>
            <a:ext cx="9936429" cy="814630"/>
            <a:chOff x="1417371" y="1781008"/>
            <a:chExt cx="9936429" cy="814630"/>
          </a:xfrm>
        </p:grpSpPr>
        <p:sp>
          <p:nvSpPr>
            <p:cNvPr id="360" name="Ovaal 359">
              <a:extLst>
                <a:ext uri="{FF2B5EF4-FFF2-40B4-BE49-F238E27FC236}">
                  <a16:creationId xmlns:a16="http://schemas.microsoft.com/office/drawing/2014/main" id="{B348B991-627A-46F9-A4DA-119BF5C21868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1" name="Ovaal 360">
              <a:extLst>
                <a:ext uri="{FF2B5EF4-FFF2-40B4-BE49-F238E27FC236}">
                  <a16:creationId xmlns:a16="http://schemas.microsoft.com/office/drawing/2014/main" id="{4DC33459-9BAB-46E9-B6AF-E187D07E00FE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2" name="Ovaal 361">
              <a:extLst>
                <a:ext uri="{FF2B5EF4-FFF2-40B4-BE49-F238E27FC236}">
                  <a16:creationId xmlns:a16="http://schemas.microsoft.com/office/drawing/2014/main" id="{531070FA-75D8-45A1-B229-DE232254C31B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3" name="Ovaal 362">
              <a:extLst>
                <a:ext uri="{FF2B5EF4-FFF2-40B4-BE49-F238E27FC236}">
                  <a16:creationId xmlns:a16="http://schemas.microsoft.com/office/drawing/2014/main" id="{C386CBB9-C0A5-4412-9C2B-180ABDF91AD7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4" name="Ovaal 363">
              <a:extLst>
                <a:ext uri="{FF2B5EF4-FFF2-40B4-BE49-F238E27FC236}">
                  <a16:creationId xmlns:a16="http://schemas.microsoft.com/office/drawing/2014/main" id="{CD5C35D6-895F-4F0D-9A87-AF3684EA9B0D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5" name="Ovaal 364">
              <a:extLst>
                <a:ext uri="{FF2B5EF4-FFF2-40B4-BE49-F238E27FC236}">
                  <a16:creationId xmlns:a16="http://schemas.microsoft.com/office/drawing/2014/main" id="{7AFF26D2-A7AD-4F93-A1E6-AD397218E0BF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6" name="Ovaal 365">
              <a:extLst>
                <a:ext uri="{FF2B5EF4-FFF2-40B4-BE49-F238E27FC236}">
                  <a16:creationId xmlns:a16="http://schemas.microsoft.com/office/drawing/2014/main" id="{D7E81497-DBA2-4B9B-B32C-61D5783D3482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7" name="Ovaal 366">
              <a:extLst>
                <a:ext uri="{FF2B5EF4-FFF2-40B4-BE49-F238E27FC236}">
                  <a16:creationId xmlns:a16="http://schemas.microsoft.com/office/drawing/2014/main" id="{498BD138-8886-4E38-818E-406910C091E5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07838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8" name="Rechte verbindingslijn 367">
            <a:extLst>
              <a:ext uri="{FF2B5EF4-FFF2-40B4-BE49-F238E27FC236}">
                <a16:creationId xmlns:a16="http://schemas.microsoft.com/office/drawing/2014/main" id="{3C3A0760-7D1F-41B0-8C89-450C7167A155}"/>
              </a:ext>
            </a:extLst>
          </p:cNvPr>
          <p:cNvCxnSpPr>
            <a:cxnSpLocks/>
          </p:cNvCxnSpPr>
          <p:nvPr/>
        </p:nvCxnSpPr>
        <p:spPr>
          <a:xfrm>
            <a:off x="0" y="237888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Rechte verbindingslijn 285">
            <a:extLst>
              <a:ext uri="{FF2B5EF4-FFF2-40B4-BE49-F238E27FC236}">
                <a16:creationId xmlns:a16="http://schemas.microsoft.com/office/drawing/2014/main" id="{BE98A7E9-F41A-4B1A-8673-F7BE4659185E}"/>
              </a:ext>
            </a:extLst>
          </p:cNvPr>
          <p:cNvCxnSpPr>
            <a:cxnSpLocks/>
          </p:cNvCxnSpPr>
          <p:nvPr/>
        </p:nvCxnSpPr>
        <p:spPr>
          <a:xfrm>
            <a:off x="10610137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Rechte verbindingslijn 368">
            <a:extLst>
              <a:ext uri="{FF2B5EF4-FFF2-40B4-BE49-F238E27FC236}">
                <a16:creationId xmlns:a16="http://schemas.microsoft.com/office/drawing/2014/main" id="{55CC2DE9-32D2-4343-9FAC-DE91956DBE14}"/>
              </a:ext>
            </a:extLst>
          </p:cNvPr>
          <p:cNvCxnSpPr>
            <a:cxnSpLocks/>
          </p:cNvCxnSpPr>
          <p:nvPr/>
        </p:nvCxnSpPr>
        <p:spPr>
          <a:xfrm>
            <a:off x="0" y="361197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Rechte verbindingslijn 369">
            <a:extLst>
              <a:ext uri="{FF2B5EF4-FFF2-40B4-BE49-F238E27FC236}">
                <a16:creationId xmlns:a16="http://schemas.microsoft.com/office/drawing/2014/main" id="{39A04945-24CE-4EA8-9AA0-F1AA940BE716}"/>
              </a:ext>
            </a:extLst>
          </p:cNvPr>
          <p:cNvCxnSpPr>
            <a:cxnSpLocks/>
          </p:cNvCxnSpPr>
          <p:nvPr/>
        </p:nvCxnSpPr>
        <p:spPr>
          <a:xfrm>
            <a:off x="0" y="4830921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Rechte verbindingslijn 370">
            <a:extLst>
              <a:ext uri="{FF2B5EF4-FFF2-40B4-BE49-F238E27FC236}">
                <a16:creationId xmlns:a16="http://schemas.microsoft.com/office/drawing/2014/main" id="{CBE64B30-671D-4B87-8D80-E18617889D55}"/>
              </a:ext>
            </a:extLst>
          </p:cNvPr>
          <p:cNvCxnSpPr>
            <a:cxnSpLocks/>
          </p:cNvCxnSpPr>
          <p:nvPr/>
        </p:nvCxnSpPr>
        <p:spPr>
          <a:xfrm>
            <a:off x="0" y="604269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Rechte verbindingslijn 371">
            <a:extLst>
              <a:ext uri="{FF2B5EF4-FFF2-40B4-BE49-F238E27FC236}">
                <a16:creationId xmlns:a16="http://schemas.microsoft.com/office/drawing/2014/main" id="{18474522-EC92-4738-AA6F-9FE68A2D87DB}"/>
              </a:ext>
            </a:extLst>
          </p:cNvPr>
          <p:cNvCxnSpPr>
            <a:cxnSpLocks/>
          </p:cNvCxnSpPr>
          <p:nvPr/>
        </p:nvCxnSpPr>
        <p:spPr>
          <a:xfrm>
            <a:off x="9320386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Rechte verbindingslijn 372">
            <a:extLst>
              <a:ext uri="{FF2B5EF4-FFF2-40B4-BE49-F238E27FC236}">
                <a16:creationId xmlns:a16="http://schemas.microsoft.com/office/drawing/2014/main" id="{FCE5F70F-7C0B-44D4-9192-7752951F75E6}"/>
              </a:ext>
            </a:extLst>
          </p:cNvPr>
          <p:cNvCxnSpPr>
            <a:cxnSpLocks/>
          </p:cNvCxnSpPr>
          <p:nvPr/>
        </p:nvCxnSpPr>
        <p:spPr>
          <a:xfrm>
            <a:off x="803063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Rechte verbindingslijn 373">
            <a:extLst>
              <a:ext uri="{FF2B5EF4-FFF2-40B4-BE49-F238E27FC236}">
                <a16:creationId xmlns:a16="http://schemas.microsoft.com/office/drawing/2014/main" id="{4BDC2737-AFF7-4B9E-B831-DB71D145058C}"/>
              </a:ext>
            </a:extLst>
          </p:cNvPr>
          <p:cNvCxnSpPr>
            <a:cxnSpLocks/>
          </p:cNvCxnSpPr>
          <p:nvPr/>
        </p:nvCxnSpPr>
        <p:spPr>
          <a:xfrm>
            <a:off x="6740878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Rechte verbindingslijn 374">
            <a:extLst>
              <a:ext uri="{FF2B5EF4-FFF2-40B4-BE49-F238E27FC236}">
                <a16:creationId xmlns:a16="http://schemas.microsoft.com/office/drawing/2014/main" id="{6B2697E5-D088-41F4-8F9E-23B640B18738}"/>
              </a:ext>
            </a:extLst>
          </p:cNvPr>
          <p:cNvCxnSpPr>
            <a:cxnSpLocks/>
          </p:cNvCxnSpPr>
          <p:nvPr/>
        </p:nvCxnSpPr>
        <p:spPr>
          <a:xfrm>
            <a:off x="5451124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Rechte verbindingslijn 375">
            <a:extLst>
              <a:ext uri="{FF2B5EF4-FFF2-40B4-BE49-F238E27FC236}">
                <a16:creationId xmlns:a16="http://schemas.microsoft.com/office/drawing/2014/main" id="{E6D112B8-44A2-4439-9E4E-EB2AE2B106BF}"/>
              </a:ext>
            </a:extLst>
          </p:cNvPr>
          <p:cNvCxnSpPr>
            <a:cxnSpLocks/>
          </p:cNvCxnSpPr>
          <p:nvPr/>
        </p:nvCxnSpPr>
        <p:spPr>
          <a:xfrm>
            <a:off x="4161370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Rechte verbindingslijn 376">
            <a:extLst>
              <a:ext uri="{FF2B5EF4-FFF2-40B4-BE49-F238E27FC236}">
                <a16:creationId xmlns:a16="http://schemas.microsoft.com/office/drawing/2014/main" id="{68BB16CC-38A5-4316-B1B0-53EEA1BEDD9F}"/>
              </a:ext>
            </a:extLst>
          </p:cNvPr>
          <p:cNvCxnSpPr>
            <a:cxnSpLocks/>
          </p:cNvCxnSpPr>
          <p:nvPr/>
        </p:nvCxnSpPr>
        <p:spPr>
          <a:xfrm>
            <a:off x="2871613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Rechte verbindingslijn 377">
            <a:extLst>
              <a:ext uri="{FF2B5EF4-FFF2-40B4-BE49-F238E27FC236}">
                <a16:creationId xmlns:a16="http://schemas.microsoft.com/office/drawing/2014/main" id="{E1A9C06B-8401-4DB7-AF6E-B67F3E17E40B}"/>
              </a:ext>
            </a:extLst>
          </p:cNvPr>
          <p:cNvCxnSpPr>
            <a:cxnSpLocks/>
          </p:cNvCxnSpPr>
          <p:nvPr/>
        </p:nvCxnSpPr>
        <p:spPr>
          <a:xfrm>
            <a:off x="158186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Rechte verbindingslijn 286">
            <a:extLst>
              <a:ext uri="{FF2B5EF4-FFF2-40B4-BE49-F238E27FC236}">
                <a16:creationId xmlns:a16="http://schemas.microsoft.com/office/drawing/2014/main" id="{C821FC1C-4BF0-4D96-B8F0-DF72586EF9DC}"/>
              </a:ext>
            </a:extLst>
          </p:cNvPr>
          <p:cNvCxnSpPr>
            <a:cxnSpLocks/>
          </p:cNvCxnSpPr>
          <p:nvPr/>
        </p:nvCxnSpPr>
        <p:spPr>
          <a:xfrm>
            <a:off x="0" y="1156939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23" name="Groep 1222">
            <a:extLst>
              <a:ext uri="{FF2B5EF4-FFF2-40B4-BE49-F238E27FC236}">
                <a16:creationId xmlns:a16="http://schemas.microsoft.com/office/drawing/2014/main" id="{FC979F3D-8945-45CC-8421-20C8ADCC3CF6}"/>
              </a:ext>
            </a:extLst>
          </p:cNvPr>
          <p:cNvGrpSpPr/>
          <p:nvPr/>
        </p:nvGrpSpPr>
        <p:grpSpPr>
          <a:xfrm>
            <a:off x="1127785" y="749624"/>
            <a:ext cx="9936429" cy="814630"/>
            <a:chOff x="1417371" y="1781008"/>
            <a:chExt cx="9936429" cy="814630"/>
          </a:xfrm>
        </p:grpSpPr>
        <p:sp>
          <p:nvSpPr>
            <p:cNvPr id="312" name="Ovaal 311">
              <a:extLst>
                <a:ext uri="{FF2B5EF4-FFF2-40B4-BE49-F238E27FC236}">
                  <a16:creationId xmlns:a16="http://schemas.microsoft.com/office/drawing/2014/main" id="{ACD84854-30E8-42B7-B3E9-373F0A887669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7" name="Ovaal 316">
              <a:extLst>
                <a:ext uri="{FF2B5EF4-FFF2-40B4-BE49-F238E27FC236}">
                  <a16:creationId xmlns:a16="http://schemas.microsoft.com/office/drawing/2014/main" id="{CF00D93E-43E8-47F6-9BE4-F883EFC7B0DB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18" name="Ovaal 317">
              <a:extLst>
                <a:ext uri="{FF2B5EF4-FFF2-40B4-BE49-F238E27FC236}">
                  <a16:creationId xmlns:a16="http://schemas.microsoft.com/office/drawing/2014/main" id="{E25D3BD8-5944-4EAB-8059-8A78E92A3C25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9" name="Ovaal 318">
              <a:extLst>
                <a:ext uri="{FF2B5EF4-FFF2-40B4-BE49-F238E27FC236}">
                  <a16:creationId xmlns:a16="http://schemas.microsoft.com/office/drawing/2014/main" id="{A2A37495-EDD1-4F49-9E45-754883F19D35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0" name="Ovaal 319">
              <a:extLst>
                <a:ext uri="{FF2B5EF4-FFF2-40B4-BE49-F238E27FC236}">
                  <a16:creationId xmlns:a16="http://schemas.microsoft.com/office/drawing/2014/main" id="{43C70C69-80F0-43A1-8673-1FAC11F60B39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1" name="Ovaal 320">
              <a:extLst>
                <a:ext uri="{FF2B5EF4-FFF2-40B4-BE49-F238E27FC236}">
                  <a16:creationId xmlns:a16="http://schemas.microsoft.com/office/drawing/2014/main" id="{F3FE3A49-A920-4212-A1F6-F695C7A3B475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2" name="Ovaal 321">
              <a:extLst>
                <a:ext uri="{FF2B5EF4-FFF2-40B4-BE49-F238E27FC236}">
                  <a16:creationId xmlns:a16="http://schemas.microsoft.com/office/drawing/2014/main" id="{2E1037EA-4393-4737-9918-D79F30E9DDAE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3" name="Ovaal 322">
              <a:extLst>
                <a:ext uri="{FF2B5EF4-FFF2-40B4-BE49-F238E27FC236}">
                  <a16:creationId xmlns:a16="http://schemas.microsoft.com/office/drawing/2014/main" id="{4F6F60C9-E5EA-4F9A-BE5E-1C2C1F38A01D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</p:grpSp>
      <p:grpSp>
        <p:nvGrpSpPr>
          <p:cNvPr id="332" name="Groep 331">
            <a:extLst>
              <a:ext uri="{FF2B5EF4-FFF2-40B4-BE49-F238E27FC236}">
                <a16:creationId xmlns:a16="http://schemas.microsoft.com/office/drawing/2014/main" id="{1C451DCC-2FA7-4C14-9B08-515A6EB3F81D}"/>
              </a:ext>
            </a:extLst>
          </p:cNvPr>
          <p:cNvGrpSpPr/>
          <p:nvPr/>
        </p:nvGrpSpPr>
        <p:grpSpPr>
          <a:xfrm>
            <a:off x="1127785" y="1971569"/>
            <a:ext cx="9936429" cy="814630"/>
            <a:chOff x="1417371" y="1781008"/>
            <a:chExt cx="9936429" cy="814630"/>
          </a:xfrm>
        </p:grpSpPr>
        <p:sp>
          <p:nvSpPr>
            <p:cNvPr id="333" name="Ovaal 332">
              <a:extLst>
                <a:ext uri="{FF2B5EF4-FFF2-40B4-BE49-F238E27FC236}">
                  <a16:creationId xmlns:a16="http://schemas.microsoft.com/office/drawing/2014/main" id="{CFFBD406-0E70-46E3-96A1-C095F7A49561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4" name="Ovaal 333">
              <a:extLst>
                <a:ext uri="{FF2B5EF4-FFF2-40B4-BE49-F238E27FC236}">
                  <a16:creationId xmlns:a16="http://schemas.microsoft.com/office/drawing/2014/main" id="{E36A8F63-F552-48C4-BB49-3A9F1F46C4F7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35" name="Ovaal 334">
              <a:extLst>
                <a:ext uri="{FF2B5EF4-FFF2-40B4-BE49-F238E27FC236}">
                  <a16:creationId xmlns:a16="http://schemas.microsoft.com/office/drawing/2014/main" id="{FAEA296A-B75D-45F7-B5F3-2FEA6AB3DDE0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36" name="Ovaal 335">
              <a:extLst>
                <a:ext uri="{FF2B5EF4-FFF2-40B4-BE49-F238E27FC236}">
                  <a16:creationId xmlns:a16="http://schemas.microsoft.com/office/drawing/2014/main" id="{437716E2-B247-4106-9F89-AF4271F5DD6F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7" name="Ovaal 336">
              <a:extLst>
                <a:ext uri="{FF2B5EF4-FFF2-40B4-BE49-F238E27FC236}">
                  <a16:creationId xmlns:a16="http://schemas.microsoft.com/office/drawing/2014/main" id="{CA3E63FE-1921-4043-80FD-AC4019CD56A3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38" name="Ovaal 337">
              <a:extLst>
                <a:ext uri="{FF2B5EF4-FFF2-40B4-BE49-F238E27FC236}">
                  <a16:creationId xmlns:a16="http://schemas.microsoft.com/office/drawing/2014/main" id="{B0F58C87-DFFE-4CF9-902C-19AF348974EC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9" name="Ovaal 338">
              <a:extLst>
                <a:ext uri="{FF2B5EF4-FFF2-40B4-BE49-F238E27FC236}">
                  <a16:creationId xmlns:a16="http://schemas.microsoft.com/office/drawing/2014/main" id="{E25690E4-BDEA-4175-8533-7DAF5DE729E0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0" name="Ovaal 339">
              <a:extLst>
                <a:ext uri="{FF2B5EF4-FFF2-40B4-BE49-F238E27FC236}">
                  <a16:creationId xmlns:a16="http://schemas.microsoft.com/office/drawing/2014/main" id="{6488A55F-F5AF-434C-A978-CFDA735B5A1A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41" name="Groep 340">
            <a:extLst>
              <a:ext uri="{FF2B5EF4-FFF2-40B4-BE49-F238E27FC236}">
                <a16:creationId xmlns:a16="http://schemas.microsoft.com/office/drawing/2014/main" id="{C3829281-B492-4D9E-A331-6AC67F5425D8}"/>
              </a:ext>
            </a:extLst>
          </p:cNvPr>
          <p:cNvGrpSpPr/>
          <p:nvPr/>
        </p:nvGrpSpPr>
        <p:grpSpPr>
          <a:xfrm>
            <a:off x="1127785" y="3192839"/>
            <a:ext cx="9936429" cy="814630"/>
            <a:chOff x="1417371" y="1781008"/>
            <a:chExt cx="9936429" cy="814630"/>
          </a:xfrm>
        </p:grpSpPr>
        <p:sp>
          <p:nvSpPr>
            <p:cNvPr id="342" name="Ovaal 341">
              <a:extLst>
                <a:ext uri="{FF2B5EF4-FFF2-40B4-BE49-F238E27FC236}">
                  <a16:creationId xmlns:a16="http://schemas.microsoft.com/office/drawing/2014/main" id="{FD99634E-DBE3-40DA-8D81-CC8DED5B7F4B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3" name="Ovaal 342">
              <a:extLst>
                <a:ext uri="{FF2B5EF4-FFF2-40B4-BE49-F238E27FC236}">
                  <a16:creationId xmlns:a16="http://schemas.microsoft.com/office/drawing/2014/main" id="{F80166C0-ED8D-46A6-BEC6-236544C0712F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4" name="Ovaal 343">
              <a:extLst>
                <a:ext uri="{FF2B5EF4-FFF2-40B4-BE49-F238E27FC236}">
                  <a16:creationId xmlns:a16="http://schemas.microsoft.com/office/drawing/2014/main" id="{35951BF3-A530-4444-9593-748CB804B16A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5" name="Ovaal 344">
              <a:extLst>
                <a:ext uri="{FF2B5EF4-FFF2-40B4-BE49-F238E27FC236}">
                  <a16:creationId xmlns:a16="http://schemas.microsoft.com/office/drawing/2014/main" id="{47217208-094A-4C66-9C76-F9DFDEA8E084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6" name="Ovaal 345">
              <a:extLst>
                <a:ext uri="{FF2B5EF4-FFF2-40B4-BE49-F238E27FC236}">
                  <a16:creationId xmlns:a16="http://schemas.microsoft.com/office/drawing/2014/main" id="{1AFDAAF7-519C-4251-99F8-CC99B3595386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7" name="Ovaal 346">
              <a:extLst>
                <a:ext uri="{FF2B5EF4-FFF2-40B4-BE49-F238E27FC236}">
                  <a16:creationId xmlns:a16="http://schemas.microsoft.com/office/drawing/2014/main" id="{63D98E97-B8E9-4021-8D1A-62BFA9302755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8" name="Ovaal 347">
              <a:extLst>
                <a:ext uri="{FF2B5EF4-FFF2-40B4-BE49-F238E27FC236}">
                  <a16:creationId xmlns:a16="http://schemas.microsoft.com/office/drawing/2014/main" id="{43941A29-6A53-43D1-AD71-FD24B9B3BB8B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9" name="Ovaal 348">
              <a:extLst>
                <a:ext uri="{FF2B5EF4-FFF2-40B4-BE49-F238E27FC236}">
                  <a16:creationId xmlns:a16="http://schemas.microsoft.com/office/drawing/2014/main" id="{9BFB82B4-9AF7-4279-B479-8716002B618F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50" name="Groep 349">
            <a:extLst>
              <a:ext uri="{FF2B5EF4-FFF2-40B4-BE49-F238E27FC236}">
                <a16:creationId xmlns:a16="http://schemas.microsoft.com/office/drawing/2014/main" id="{71643A03-6C79-4CCF-A5B2-1AA303690024}"/>
              </a:ext>
            </a:extLst>
          </p:cNvPr>
          <p:cNvGrpSpPr/>
          <p:nvPr/>
        </p:nvGrpSpPr>
        <p:grpSpPr>
          <a:xfrm>
            <a:off x="1127785" y="4414109"/>
            <a:ext cx="9936429" cy="814630"/>
            <a:chOff x="1417371" y="1781008"/>
            <a:chExt cx="9936429" cy="814630"/>
          </a:xfrm>
        </p:grpSpPr>
        <p:sp>
          <p:nvSpPr>
            <p:cNvPr id="351" name="Ovaal 350">
              <a:extLst>
                <a:ext uri="{FF2B5EF4-FFF2-40B4-BE49-F238E27FC236}">
                  <a16:creationId xmlns:a16="http://schemas.microsoft.com/office/drawing/2014/main" id="{2890F379-3BA3-410B-B52F-98A271D3A1DC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52" name="Ovaal 351">
              <a:extLst>
                <a:ext uri="{FF2B5EF4-FFF2-40B4-BE49-F238E27FC236}">
                  <a16:creationId xmlns:a16="http://schemas.microsoft.com/office/drawing/2014/main" id="{4CCCCED9-1216-4FA9-9093-B2615539B5BE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3" name="Ovaal 352">
              <a:extLst>
                <a:ext uri="{FF2B5EF4-FFF2-40B4-BE49-F238E27FC236}">
                  <a16:creationId xmlns:a16="http://schemas.microsoft.com/office/drawing/2014/main" id="{2569EA3B-8C9E-4199-8143-ECE28E4ABA80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4" name="Ovaal 353">
              <a:extLst>
                <a:ext uri="{FF2B5EF4-FFF2-40B4-BE49-F238E27FC236}">
                  <a16:creationId xmlns:a16="http://schemas.microsoft.com/office/drawing/2014/main" id="{D8729B7E-E91B-421A-B5E9-E6456E2CCCF7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5" name="Ovaal 354">
              <a:extLst>
                <a:ext uri="{FF2B5EF4-FFF2-40B4-BE49-F238E27FC236}">
                  <a16:creationId xmlns:a16="http://schemas.microsoft.com/office/drawing/2014/main" id="{5FCA3F01-DE8F-4534-9C14-F5E5CD9C58F7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6" name="Ovaal 355">
              <a:extLst>
                <a:ext uri="{FF2B5EF4-FFF2-40B4-BE49-F238E27FC236}">
                  <a16:creationId xmlns:a16="http://schemas.microsoft.com/office/drawing/2014/main" id="{59023F6F-F0C0-4680-9358-8E2F98E031DB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57" name="Ovaal 356">
              <a:extLst>
                <a:ext uri="{FF2B5EF4-FFF2-40B4-BE49-F238E27FC236}">
                  <a16:creationId xmlns:a16="http://schemas.microsoft.com/office/drawing/2014/main" id="{8FB00AAE-7874-44F2-AC1E-0D2021B599CB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58" name="Ovaal 357">
              <a:extLst>
                <a:ext uri="{FF2B5EF4-FFF2-40B4-BE49-F238E27FC236}">
                  <a16:creationId xmlns:a16="http://schemas.microsoft.com/office/drawing/2014/main" id="{1C22C0B2-1D64-442D-B1CC-A8BD0EFBFB6C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59" name="Groep 358">
            <a:extLst>
              <a:ext uri="{FF2B5EF4-FFF2-40B4-BE49-F238E27FC236}">
                <a16:creationId xmlns:a16="http://schemas.microsoft.com/office/drawing/2014/main" id="{64AFCFF0-F2D3-4057-BC81-981D08296505}"/>
              </a:ext>
            </a:extLst>
          </p:cNvPr>
          <p:cNvGrpSpPr/>
          <p:nvPr/>
        </p:nvGrpSpPr>
        <p:grpSpPr>
          <a:xfrm>
            <a:off x="1127785" y="5635379"/>
            <a:ext cx="9936429" cy="814630"/>
            <a:chOff x="1417371" y="1781008"/>
            <a:chExt cx="9936429" cy="814630"/>
          </a:xfrm>
        </p:grpSpPr>
        <p:sp>
          <p:nvSpPr>
            <p:cNvPr id="360" name="Ovaal 359">
              <a:extLst>
                <a:ext uri="{FF2B5EF4-FFF2-40B4-BE49-F238E27FC236}">
                  <a16:creationId xmlns:a16="http://schemas.microsoft.com/office/drawing/2014/main" id="{B348B991-627A-46F9-A4DA-119BF5C21868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1" name="Ovaal 360">
              <a:extLst>
                <a:ext uri="{FF2B5EF4-FFF2-40B4-BE49-F238E27FC236}">
                  <a16:creationId xmlns:a16="http://schemas.microsoft.com/office/drawing/2014/main" id="{4DC33459-9BAB-46E9-B6AF-E187D07E00FE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2" name="Ovaal 361">
              <a:extLst>
                <a:ext uri="{FF2B5EF4-FFF2-40B4-BE49-F238E27FC236}">
                  <a16:creationId xmlns:a16="http://schemas.microsoft.com/office/drawing/2014/main" id="{531070FA-75D8-45A1-B229-DE232254C31B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3" name="Ovaal 362">
              <a:extLst>
                <a:ext uri="{FF2B5EF4-FFF2-40B4-BE49-F238E27FC236}">
                  <a16:creationId xmlns:a16="http://schemas.microsoft.com/office/drawing/2014/main" id="{C386CBB9-C0A5-4412-9C2B-180ABDF91AD7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4" name="Ovaal 363">
              <a:extLst>
                <a:ext uri="{FF2B5EF4-FFF2-40B4-BE49-F238E27FC236}">
                  <a16:creationId xmlns:a16="http://schemas.microsoft.com/office/drawing/2014/main" id="{CD5C35D6-895F-4F0D-9A87-AF3684EA9B0D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5" name="Ovaal 364">
              <a:extLst>
                <a:ext uri="{FF2B5EF4-FFF2-40B4-BE49-F238E27FC236}">
                  <a16:creationId xmlns:a16="http://schemas.microsoft.com/office/drawing/2014/main" id="{7AFF26D2-A7AD-4F93-A1E6-AD397218E0BF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6" name="Ovaal 365">
              <a:extLst>
                <a:ext uri="{FF2B5EF4-FFF2-40B4-BE49-F238E27FC236}">
                  <a16:creationId xmlns:a16="http://schemas.microsoft.com/office/drawing/2014/main" id="{D7E81497-DBA2-4B9B-B32C-61D5783D3482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7" name="Ovaal 366">
              <a:extLst>
                <a:ext uri="{FF2B5EF4-FFF2-40B4-BE49-F238E27FC236}">
                  <a16:creationId xmlns:a16="http://schemas.microsoft.com/office/drawing/2014/main" id="{498BD138-8886-4E38-818E-406910C091E5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1552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8" name="Rechte verbindingslijn 367">
            <a:extLst>
              <a:ext uri="{FF2B5EF4-FFF2-40B4-BE49-F238E27FC236}">
                <a16:creationId xmlns:a16="http://schemas.microsoft.com/office/drawing/2014/main" id="{3C3A0760-7D1F-41B0-8C89-450C7167A155}"/>
              </a:ext>
            </a:extLst>
          </p:cNvPr>
          <p:cNvCxnSpPr>
            <a:cxnSpLocks/>
          </p:cNvCxnSpPr>
          <p:nvPr/>
        </p:nvCxnSpPr>
        <p:spPr>
          <a:xfrm>
            <a:off x="0" y="237888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Rechte verbindingslijn 285">
            <a:extLst>
              <a:ext uri="{FF2B5EF4-FFF2-40B4-BE49-F238E27FC236}">
                <a16:creationId xmlns:a16="http://schemas.microsoft.com/office/drawing/2014/main" id="{BE98A7E9-F41A-4B1A-8673-F7BE4659185E}"/>
              </a:ext>
            </a:extLst>
          </p:cNvPr>
          <p:cNvCxnSpPr>
            <a:cxnSpLocks/>
          </p:cNvCxnSpPr>
          <p:nvPr/>
        </p:nvCxnSpPr>
        <p:spPr>
          <a:xfrm>
            <a:off x="10610137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Rechte verbindingslijn 368">
            <a:extLst>
              <a:ext uri="{FF2B5EF4-FFF2-40B4-BE49-F238E27FC236}">
                <a16:creationId xmlns:a16="http://schemas.microsoft.com/office/drawing/2014/main" id="{55CC2DE9-32D2-4343-9FAC-DE91956DBE14}"/>
              </a:ext>
            </a:extLst>
          </p:cNvPr>
          <p:cNvCxnSpPr>
            <a:cxnSpLocks/>
          </p:cNvCxnSpPr>
          <p:nvPr/>
        </p:nvCxnSpPr>
        <p:spPr>
          <a:xfrm>
            <a:off x="0" y="361197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Rechte verbindingslijn 369">
            <a:extLst>
              <a:ext uri="{FF2B5EF4-FFF2-40B4-BE49-F238E27FC236}">
                <a16:creationId xmlns:a16="http://schemas.microsoft.com/office/drawing/2014/main" id="{39A04945-24CE-4EA8-9AA0-F1AA940BE716}"/>
              </a:ext>
            </a:extLst>
          </p:cNvPr>
          <p:cNvCxnSpPr>
            <a:cxnSpLocks/>
          </p:cNvCxnSpPr>
          <p:nvPr/>
        </p:nvCxnSpPr>
        <p:spPr>
          <a:xfrm>
            <a:off x="0" y="4830921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Rechte verbindingslijn 370">
            <a:extLst>
              <a:ext uri="{FF2B5EF4-FFF2-40B4-BE49-F238E27FC236}">
                <a16:creationId xmlns:a16="http://schemas.microsoft.com/office/drawing/2014/main" id="{CBE64B30-671D-4B87-8D80-E18617889D55}"/>
              </a:ext>
            </a:extLst>
          </p:cNvPr>
          <p:cNvCxnSpPr>
            <a:cxnSpLocks/>
          </p:cNvCxnSpPr>
          <p:nvPr/>
        </p:nvCxnSpPr>
        <p:spPr>
          <a:xfrm>
            <a:off x="0" y="6042694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Rechte verbindingslijn 371">
            <a:extLst>
              <a:ext uri="{FF2B5EF4-FFF2-40B4-BE49-F238E27FC236}">
                <a16:creationId xmlns:a16="http://schemas.microsoft.com/office/drawing/2014/main" id="{18474522-EC92-4738-AA6F-9FE68A2D87DB}"/>
              </a:ext>
            </a:extLst>
          </p:cNvPr>
          <p:cNvCxnSpPr>
            <a:cxnSpLocks/>
          </p:cNvCxnSpPr>
          <p:nvPr/>
        </p:nvCxnSpPr>
        <p:spPr>
          <a:xfrm>
            <a:off x="9320386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Rechte verbindingslijn 372">
            <a:extLst>
              <a:ext uri="{FF2B5EF4-FFF2-40B4-BE49-F238E27FC236}">
                <a16:creationId xmlns:a16="http://schemas.microsoft.com/office/drawing/2014/main" id="{FCE5F70F-7C0B-44D4-9192-7752951F75E6}"/>
              </a:ext>
            </a:extLst>
          </p:cNvPr>
          <p:cNvCxnSpPr>
            <a:cxnSpLocks/>
          </p:cNvCxnSpPr>
          <p:nvPr/>
        </p:nvCxnSpPr>
        <p:spPr>
          <a:xfrm>
            <a:off x="803063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Rechte verbindingslijn 373">
            <a:extLst>
              <a:ext uri="{FF2B5EF4-FFF2-40B4-BE49-F238E27FC236}">
                <a16:creationId xmlns:a16="http://schemas.microsoft.com/office/drawing/2014/main" id="{4BDC2737-AFF7-4B9E-B831-DB71D145058C}"/>
              </a:ext>
            </a:extLst>
          </p:cNvPr>
          <p:cNvCxnSpPr>
            <a:cxnSpLocks/>
          </p:cNvCxnSpPr>
          <p:nvPr/>
        </p:nvCxnSpPr>
        <p:spPr>
          <a:xfrm>
            <a:off x="6740878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Rechte verbindingslijn 374">
            <a:extLst>
              <a:ext uri="{FF2B5EF4-FFF2-40B4-BE49-F238E27FC236}">
                <a16:creationId xmlns:a16="http://schemas.microsoft.com/office/drawing/2014/main" id="{6B2697E5-D088-41F4-8F9E-23B640B18738}"/>
              </a:ext>
            </a:extLst>
          </p:cNvPr>
          <p:cNvCxnSpPr>
            <a:cxnSpLocks/>
          </p:cNvCxnSpPr>
          <p:nvPr/>
        </p:nvCxnSpPr>
        <p:spPr>
          <a:xfrm>
            <a:off x="5451124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Rechte verbindingslijn 375">
            <a:extLst>
              <a:ext uri="{FF2B5EF4-FFF2-40B4-BE49-F238E27FC236}">
                <a16:creationId xmlns:a16="http://schemas.microsoft.com/office/drawing/2014/main" id="{E6D112B8-44A2-4439-9E4E-EB2AE2B106BF}"/>
              </a:ext>
            </a:extLst>
          </p:cNvPr>
          <p:cNvCxnSpPr>
            <a:cxnSpLocks/>
          </p:cNvCxnSpPr>
          <p:nvPr/>
        </p:nvCxnSpPr>
        <p:spPr>
          <a:xfrm>
            <a:off x="4161370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Rechte verbindingslijn 376">
            <a:extLst>
              <a:ext uri="{FF2B5EF4-FFF2-40B4-BE49-F238E27FC236}">
                <a16:creationId xmlns:a16="http://schemas.microsoft.com/office/drawing/2014/main" id="{68BB16CC-38A5-4316-B1B0-53EEA1BEDD9F}"/>
              </a:ext>
            </a:extLst>
          </p:cNvPr>
          <p:cNvCxnSpPr>
            <a:cxnSpLocks/>
          </p:cNvCxnSpPr>
          <p:nvPr/>
        </p:nvCxnSpPr>
        <p:spPr>
          <a:xfrm>
            <a:off x="2871613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Rechte verbindingslijn 377">
            <a:extLst>
              <a:ext uri="{FF2B5EF4-FFF2-40B4-BE49-F238E27FC236}">
                <a16:creationId xmlns:a16="http://schemas.microsoft.com/office/drawing/2014/main" id="{E1A9C06B-8401-4DB7-AF6E-B67F3E17E40B}"/>
              </a:ext>
            </a:extLst>
          </p:cNvPr>
          <p:cNvCxnSpPr>
            <a:cxnSpLocks/>
          </p:cNvCxnSpPr>
          <p:nvPr/>
        </p:nvCxnSpPr>
        <p:spPr>
          <a:xfrm>
            <a:off x="158186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Rechte verbindingslijn 286">
            <a:extLst>
              <a:ext uri="{FF2B5EF4-FFF2-40B4-BE49-F238E27FC236}">
                <a16:creationId xmlns:a16="http://schemas.microsoft.com/office/drawing/2014/main" id="{C821FC1C-4BF0-4D96-B8F0-DF72586EF9DC}"/>
              </a:ext>
            </a:extLst>
          </p:cNvPr>
          <p:cNvCxnSpPr>
            <a:cxnSpLocks/>
          </p:cNvCxnSpPr>
          <p:nvPr/>
        </p:nvCxnSpPr>
        <p:spPr>
          <a:xfrm>
            <a:off x="0" y="1156939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23" name="Groep 1222">
            <a:extLst>
              <a:ext uri="{FF2B5EF4-FFF2-40B4-BE49-F238E27FC236}">
                <a16:creationId xmlns:a16="http://schemas.microsoft.com/office/drawing/2014/main" id="{FC979F3D-8945-45CC-8421-20C8ADCC3CF6}"/>
              </a:ext>
            </a:extLst>
          </p:cNvPr>
          <p:cNvGrpSpPr/>
          <p:nvPr/>
        </p:nvGrpSpPr>
        <p:grpSpPr>
          <a:xfrm>
            <a:off x="1127785" y="749624"/>
            <a:ext cx="9936429" cy="814630"/>
            <a:chOff x="1417371" y="1781008"/>
            <a:chExt cx="9936429" cy="814630"/>
          </a:xfrm>
        </p:grpSpPr>
        <p:sp>
          <p:nvSpPr>
            <p:cNvPr id="312" name="Ovaal 311">
              <a:extLst>
                <a:ext uri="{FF2B5EF4-FFF2-40B4-BE49-F238E27FC236}">
                  <a16:creationId xmlns:a16="http://schemas.microsoft.com/office/drawing/2014/main" id="{ACD84854-30E8-42B7-B3E9-373F0A887669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7" name="Ovaal 316">
              <a:extLst>
                <a:ext uri="{FF2B5EF4-FFF2-40B4-BE49-F238E27FC236}">
                  <a16:creationId xmlns:a16="http://schemas.microsoft.com/office/drawing/2014/main" id="{CF00D93E-43E8-47F6-9BE4-F883EFC7B0DB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18" name="Ovaal 317">
              <a:extLst>
                <a:ext uri="{FF2B5EF4-FFF2-40B4-BE49-F238E27FC236}">
                  <a16:creationId xmlns:a16="http://schemas.microsoft.com/office/drawing/2014/main" id="{E25D3BD8-5944-4EAB-8059-8A78E92A3C25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19" name="Ovaal 318">
              <a:extLst>
                <a:ext uri="{FF2B5EF4-FFF2-40B4-BE49-F238E27FC236}">
                  <a16:creationId xmlns:a16="http://schemas.microsoft.com/office/drawing/2014/main" id="{A2A37495-EDD1-4F49-9E45-754883F19D35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0" name="Ovaal 319">
              <a:extLst>
                <a:ext uri="{FF2B5EF4-FFF2-40B4-BE49-F238E27FC236}">
                  <a16:creationId xmlns:a16="http://schemas.microsoft.com/office/drawing/2014/main" id="{43C70C69-80F0-43A1-8673-1FAC11F60B39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1" name="Ovaal 320">
              <a:extLst>
                <a:ext uri="{FF2B5EF4-FFF2-40B4-BE49-F238E27FC236}">
                  <a16:creationId xmlns:a16="http://schemas.microsoft.com/office/drawing/2014/main" id="{F3FE3A49-A920-4212-A1F6-F695C7A3B475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2" name="Ovaal 321">
              <a:extLst>
                <a:ext uri="{FF2B5EF4-FFF2-40B4-BE49-F238E27FC236}">
                  <a16:creationId xmlns:a16="http://schemas.microsoft.com/office/drawing/2014/main" id="{2E1037EA-4393-4737-9918-D79F30E9DDAE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3" name="Ovaal 322">
              <a:extLst>
                <a:ext uri="{FF2B5EF4-FFF2-40B4-BE49-F238E27FC236}">
                  <a16:creationId xmlns:a16="http://schemas.microsoft.com/office/drawing/2014/main" id="{4F6F60C9-E5EA-4F9A-BE5E-1C2C1F38A01D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</p:grpSp>
      <p:grpSp>
        <p:nvGrpSpPr>
          <p:cNvPr id="332" name="Groep 331">
            <a:extLst>
              <a:ext uri="{FF2B5EF4-FFF2-40B4-BE49-F238E27FC236}">
                <a16:creationId xmlns:a16="http://schemas.microsoft.com/office/drawing/2014/main" id="{1C451DCC-2FA7-4C14-9B08-515A6EB3F81D}"/>
              </a:ext>
            </a:extLst>
          </p:cNvPr>
          <p:cNvGrpSpPr/>
          <p:nvPr/>
        </p:nvGrpSpPr>
        <p:grpSpPr>
          <a:xfrm>
            <a:off x="1127785" y="1971569"/>
            <a:ext cx="9936429" cy="814630"/>
            <a:chOff x="1417371" y="1781008"/>
            <a:chExt cx="9936429" cy="814630"/>
          </a:xfrm>
        </p:grpSpPr>
        <p:sp>
          <p:nvSpPr>
            <p:cNvPr id="333" name="Ovaal 332">
              <a:extLst>
                <a:ext uri="{FF2B5EF4-FFF2-40B4-BE49-F238E27FC236}">
                  <a16:creationId xmlns:a16="http://schemas.microsoft.com/office/drawing/2014/main" id="{CFFBD406-0E70-46E3-96A1-C095F7A49561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34" name="Ovaal 333">
              <a:extLst>
                <a:ext uri="{FF2B5EF4-FFF2-40B4-BE49-F238E27FC236}">
                  <a16:creationId xmlns:a16="http://schemas.microsoft.com/office/drawing/2014/main" id="{E36A8F63-F552-48C4-BB49-3A9F1F46C4F7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35" name="Ovaal 334">
              <a:extLst>
                <a:ext uri="{FF2B5EF4-FFF2-40B4-BE49-F238E27FC236}">
                  <a16:creationId xmlns:a16="http://schemas.microsoft.com/office/drawing/2014/main" id="{FAEA296A-B75D-45F7-B5F3-2FEA6AB3DDE0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36" name="Ovaal 335">
              <a:extLst>
                <a:ext uri="{FF2B5EF4-FFF2-40B4-BE49-F238E27FC236}">
                  <a16:creationId xmlns:a16="http://schemas.microsoft.com/office/drawing/2014/main" id="{437716E2-B247-4106-9F89-AF4271F5DD6F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37" name="Ovaal 336">
              <a:extLst>
                <a:ext uri="{FF2B5EF4-FFF2-40B4-BE49-F238E27FC236}">
                  <a16:creationId xmlns:a16="http://schemas.microsoft.com/office/drawing/2014/main" id="{CA3E63FE-1921-4043-80FD-AC4019CD56A3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38" name="Ovaal 337">
              <a:extLst>
                <a:ext uri="{FF2B5EF4-FFF2-40B4-BE49-F238E27FC236}">
                  <a16:creationId xmlns:a16="http://schemas.microsoft.com/office/drawing/2014/main" id="{B0F58C87-DFFE-4CF9-902C-19AF348974EC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39" name="Ovaal 338">
              <a:extLst>
                <a:ext uri="{FF2B5EF4-FFF2-40B4-BE49-F238E27FC236}">
                  <a16:creationId xmlns:a16="http://schemas.microsoft.com/office/drawing/2014/main" id="{E25690E4-BDEA-4175-8533-7DAF5DE729E0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40" name="Ovaal 339">
              <a:extLst>
                <a:ext uri="{FF2B5EF4-FFF2-40B4-BE49-F238E27FC236}">
                  <a16:creationId xmlns:a16="http://schemas.microsoft.com/office/drawing/2014/main" id="{6488A55F-F5AF-434C-A978-CFDA735B5A1A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accent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41" name="Groep 340">
            <a:extLst>
              <a:ext uri="{FF2B5EF4-FFF2-40B4-BE49-F238E27FC236}">
                <a16:creationId xmlns:a16="http://schemas.microsoft.com/office/drawing/2014/main" id="{C3829281-B492-4D9E-A331-6AC67F5425D8}"/>
              </a:ext>
            </a:extLst>
          </p:cNvPr>
          <p:cNvGrpSpPr/>
          <p:nvPr/>
        </p:nvGrpSpPr>
        <p:grpSpPr>
          <a:xfrm>
            <a:off x="1127785" y="3192839"/>
            <a:ext cx="9936429" cy="814630"/>
            <a:chOff x="1417371" y="1781008"/>
            <a:chExt cx="9936429" cy="814630"/>
          </a:xfrm>
        </p:grpSpPr>
        <p:sp>
          <p:nvSpPr>
            <p:cNvPr id="342" name="Ovaal 341">
              <a:extLst>
                <a:ext uri="{FF2B5EF4-FFF2-40B4-BE49-F238E27FC236}">
                  <a16:creationId xmlns:a16="http://schemas.microsoft.com/office/drawing/2014/main" id="{FD99634E-DBE3-40DA-8D81-CC8DED5B7F4B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3" name="Ovaal 342">
              <a:extLst>
                <a:ext uri="{FF2B5EF4-FFF2-40B4-BE49-F238E27FC236}">
                  <a16:creationId xmlns:a16="http://schemas.microsoft.com/office/drawing/2014/main" id="{F80166C0-ED8D-46A6-BEC6-236544C0712F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4" name="Ovaal 343">
              <a:extLst>
                <a:ext uri="{FF2B5EF4-FFF2-40B4-BE49-F238E27FC236}">
                  <a16:creationId xmlns:a16="http://schemas.microsoft.com/office/drawing/2014/main" id="{35951BF3-A530-4444-9593-748CB804B16A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5" name="Ovaal 344">
              <a:extLst>
                <a:ext uri="{FF2B5EF4-FFF2-40B4-BE49-F238E27FC236}">
                  <a16:creationId xmlns:a16="http://schemas.microsoft.com/office/drawing/2014/main" id="{47217208-094A-4C66-9C76-F9DFDEA8E084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6" name="Ovaal 345">
              <a:extLst>
                <a:ext uri="{FF2B5EF4-FFF2-40B4-BE49-F238E27FC236}">
                  <a16:creationId xmlns:a16="http://schemas.microsoft.com/office/drawing/2014/main" id="{1AFDAAF7-519C-4251-99F8-CC99B3595386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7" name="Ovaal 346">
              <a:extLst>
                <a:ext uri="{FF2B5EF4-FFF2-40B4-BE49-F238E27FC236}">
                  <a16:creationId xmlns:a16="http://schemas.microsoft.com/office/drawing/2014/main" id="{63D98E97-B8E9-4021-8D1A-62BFA9302755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8" name="Ovaal 347">
              <a:extLst>
                <a:ext uri="{FF2B5EF4-FFF2-40B4-BE49-F238E27FC236}">
                  <a16:creationId xmlns:a16="http://schemas.microsoft.com/office/drawing/2014/main" id="{43941A29-6A53-43D1-AD71-FD24B9B3BB8B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9" name="Ovaal 348">
              <a:extLst>
                <a:ext uri="{FF2B5EF4-FFF2-40B4-BE49-F238E27FC236}">
                  <a16:creationId xmlns:a16="http://schemas.microsoft.com/office/drawing/2014/main" id="{9BFB82B4-9AF7-4279-B479-8716002B618F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50" name="Groep 349">
            <a:extLst>
              <a:ext uri="{FF2B5EF4-FFF2-40B4-BE49-F238E27FC236}">
                <a16:creationId xmlns:a16="http://schemas.microsoft.com/office/drawing/2014/main" id="{71643A03-6C79-4CCF-A5B2-1AA303690024}"/>
              </a:ext>
            </a:extLst>
          </p:cNvPr>
          <p:cNvGrpSpPr/>
          <p:nvPr/>
        </p:nvGrpSpPr>
        <p:grpSpPr>
          <a:xfrm>
            <a:off x="1127785" y="4414109"/>
            <a:ext cx="9936429" cy="814630"/>
            <a:chOff x="1417371" y="1781008"/>
            <a:chExt cx="9936429" cy="814630"/>
          </a:xfrm>
        </p:grpSpPr>
        <p:sp>
          <p:nvSpPr>
            <p:cNvPr id="351" name="Ovaal 350">
              <a:extLst>
                <a:ext uri="{FF2B5EF4-FFF2-40B4-BE49-F238E27FC236}">
                  <a16:creationId xmlns:a16="http://schemas.microsoft.com/office/drawing/2014/main" id="{2890F379-3BA3-410B-B52F-98A271D3A1DC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52" name="Ovaal 351">
              <a:extLst>
                <a:ext uri="{FF2B5EF4-FFF2-40B4-BE49-F238E27FC236}">
                  <a16:creationId xmlns:a16="http://schemas.microsoft.com/office/drawing/2014/main" id="{4CCCCED9-1216-4FA9-9093-B2615539B5BE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3" name="Ovaal 352">
              <a:extLst>
                <a:ext uri="{FF2B5EF4-FFF2-40B4-BE49-F238E27FC236}">
                  <a16:creationId xmlns:a16="http://schemas.microsoft.com/office/drawing/2014/main" id="{2569EA3B-8C9E-4199-8143-ECE28E4ABA80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4" name="Ovaal 353">
              <a:extLst>
                <a:ext uri="{FF2B5EF4-FFF2-40B4-BE49-F238E27FC236}">
                  <a16:creationId xmlns:a16="http://schemas.microsoft.com/office/drawing/2014/main" id="{D8729B7E-E91B-421A-B5E9-E6456E2CCCF7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5" name="Ovaal 354">
              <a:extLst>
                <a:ext uri="{FF2B5EF4-FFF2-40B4-BE49-F238E27FC236}">
                  <a16:creationId xmlns:a16="http://schemas.microsoft.com/office/drawing/2014/main" id="{5FCA3F01-DE8F-4534-9C14-F5E5CD9C58F7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6" name="Ovaal 355">
              <a:extLst>
                <a:ext uri="{FF2B5EF4-FFF2-40B4-BE49-F238E27FC236}">
                  <a16:creationId xmlns:a16="http://schemas.microsoft.com/office/drawing/2014/main" id="{59023F6F-F0C0-4680-9358-8E2F98E031DB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57" name="Ovaal 356">
              <a:extLst>
                <a:ext uri="{FF2B5EF4-FFF2-40B4-BE49-F238E27FC236}">
                  <a16:creationId xmlns:a16="http://schemas.microsoft.com/office/drawing/2014/main" id="{8FB00AAE-7874-44F2-AC1E-0D2021B599CB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8" name="Ovaal 357">
              <a:extLst>
                <a:ext uri="{FF2B5EF4-FFF2-40B4-BE49-F238E27FC236}">
                  <a16:creationId xmlns:a16="http://schemas.microsoft.com/office/drawing/2014/main" id="{1C22C0B2-1D64-442D-B1CC-A8BD0EFBFB6C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59" name="Groep 358">
            <a:extLst>
              <a:ext uri="{FF2B5EF4-FFF2-40B4-BE49-F238E27FC236}">
                <a16:creationId xmlns:a16="http://schemas.microsoft.com/office/drawing/2014/main" id="{64AFCFF0-F2D3-4057-BC81-981D08296505}"/>
              </a:ext>
            </a:extLst>
          </p:cNvPr>
          <p:cNvGrpSpPr/>
          <p:nvPr/>
        </p:nvGrpSpPr>
        <p:grpSpPr>
          <a:xfrm>
            <a:off x="1127785" y="5635379"/>
            <a:ext cx="9936429" cy="814630"/>
            <a:chOff x="1417371" y="1781008"/>
            <a:chExt cx="9936429" cy="814630"/>
          </a:xfrm>
        </p:grpSpPr>
        <p:sp>
          <p:nvSpPr>
            <p:cNvPr id="360" name="Ovaal 359">
              <a:extLst>
                <a:ext uri="{FF2B5EF4-FFF2-40B4-BE49-F238E27FC236}">
                  <a16:creationId xmlns:a16="http://schemas.microsoft.com/office/drawing/2014/main" id="{B348B991-627A-46F9-A4DA-119BF5C21868}"/>
                </a:ext>
              </a:extLst>
            </p:cNvPr>
            <p:cNvSpPr/>
            <p:nvPr/>
          </p:nvSpPr>
          <p:spPr>
            <a:xfrm>
              <a:off x="786614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1" name="Ovaal 360">
              <a:extLst>
                <a:ext uri="{FF2B5EF4-FFF2-40B4-BE49-F238E27FC236}">
                  <a16:creationId xmlns:a16="http://schemas.microsoft.com/office/drawing/2014/main" id="{4DC33459-9BAB-46E9-B6AF-E187D07E00FE}"/>
                </a:ext>
              </a:extLst>
            </p:cNvPr>
            <p:cNvSpPr/>
            <p:nvPr/>
          </p:nvSpPr>
          <p:spPr>
            <a:xfrm>
              <a:off x="6576387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2" name="Ovaal 361">
              <a:extLst>
                <a:ext uri="{FF2B5EF4-FFF2-40B4-BE49-F238E27FC236}">
                  <a16:creationId xmlns:a16="http://schemas.microsoft.com/office/drawing/2014/main" id="{531070FA-75D8-45A1-B229-DE232254C31B}"/>
                </a:ext>
              </a:extLst>
            </p:cNvPr>
            <p:cNvSpPr/>
            <p:nvPr/>
          </p:nvSpPr>
          <p:spPr>
            <a:xfrm>
              <a:off x="915589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3" name="Ovaal 362">
              <a:extLst>
                <a:ext uri="{FF2B5EF4-FFF2-40B4-BE49-F238E27FC236}">
                  <a16:creationId xmlns:a16="http://schemas.microsoft.com/office/drawing/2014/main" id="{C386CBB9-C0A5-4412-9C2B-180ABDF91AD7}"/>
                </a:ext>
              </a:extLst>
            </p:cNvPr>
            <p:cNvSpPr/>
            <p:nvPr/>
          </p:nvSpPr>
          <p:spPr>
            <a:xfrm>
              <a:off x="5286633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4" name="Ovaal 363">
              <a:extLst>
                <a:ext uri="{FF2B5EF4-FFF2-40B4-BE49-F238E27FC236}">
                  <a16:creationId xmlns:a16="http://schemas.microsoft.com/office/drawing/2014/main" id="{CD5C35D6-895F-4F0D-9A87-AF3684EA9B0D}"/>
                </a:ext>
              </a:extLst>
            </p:cNvPr>
            <p:cNvSpPr/>
            <p:nvPr/>
          </p:nvSpPr>
          <p:spPr>
            <a:xfrm>
              <a:off x="3996879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5" name="Ovaal 364">
              <a:extLst>
                <a:ext uri="{FF2B5EF4-FFF2-40B4-BE49-F238E27FC236}">
                  <a16:creationId xmlns:a16="http://schemas.microsoft.com/office/drawing/2014/main" id="{7AFF26D2-A7AD-4F93-A1E6-AD397218E0BF}"/>
                </a:ext>
              </a:extLst>
            </p:cNvPr>
            <p:cNvSpPr/>
            <p:nvPr/>
          </p:nvSpPr>
          <p:spPr>
            <a:xfrm>
              <a:off x="2707125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6" name="Ovaal 365">
              <a:extLst>
                <a:ext uri="{FF2B5EF4-FFF2-40B4-BE49-F238E27FC236}">
                  <a16:creationId xmlns:a16="http://schemas.microsoft.com/office/drawing/2014/main" id="{D7E81497-DBA2-4B9B-B32C-61D5783D3482}"/>
                </a:ext>
              </a:extLst>
            </p:cNvPr>
            <p:cNvSpPr/>
            <p:nvPr/>
          </p:nvSpPr>
          <p:spPr>
            <a:xfrm>
              <a:off x="1417371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67" name="Ovaal 366">
              <a:extLst>
                <a:ext uri="{FF2B5EF4-FFF2-40B4-BE49-F238E27FC236}">
                  <a16:creationId xmlns:a16="http://schemas.microsoft.com/office/drawing/2014/main" id="{498BD138-8886-4E38-818E-406910C091E5}"/>
                </a:ext>
              </a:extLst>
            </p:cNvPr>
            <p:cNvSpPr/>
            <p:nvPr/>
          </p:nvSpPr>
          <p:spPr>
            <a:xfrm>
              <a:off x="10445646" y="1781008"/>
              <a:ext cx="908154" cy="81463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8252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chtkrant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Gill Sans / Nunito">
      <a:majorFont>
        <a:latin typeface="Gill Sans MT"/>
        <a:ea typeface=""/>
        <a:cs typeface=""/>
      </a:majorFont>
      <a:minorFont>
        <a:latin typeface="Nunito"/>
        <a:ea typeface=""/>
        <a:cs typeface="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9233</TotalTime>
  <Words>1935</Words>
  <Application>Microsoft Office PowerPoint</Application>
  <PresentationFormat>Breedbeeld</PresentationFormat>
  <Paragraphs>1172</Paragraphs>
  <Slides>48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48</vt:i4>
      </vt:variant>
    </vt:vector>
  </HeadingPairs>
  <TitlesOfParts>
    <vt:vector size="54" baseType="lpstr">
      <vt:lpstr>Arial</vt:lpstr>
      <vt:lpstr>Courier New</vt:lpstr>
      <vt:lpstr>Gill Sans MT</vt:lpstr>
      <vt:lpstr>Verdana</vt:lpstr>
      <vt:lpstr>Nunito</vt:lpstr>
      <vt:lpstr>Office Theme</vt:lpstr>
      <vt:lpstr>GuardION:  Practical Mitigation of DMA-based Rowhammer Attacks on ARM</vt:lpstr>
      <vt:lpstr>Takeaway</vt:lpstr>
      <vt:lpstr>DRAM Disturbance Errors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Rowhammer</vt:lpstr>
      <vt:lpstr>Privilege Escalation with Rowhammer</vt:lpstr>
      <vt:lpstr>Privilege Escalation with Drammer</vt:lpstr>
      <vt:lpstr>PowerPoint-presentatie</vt:lpstr>
      <vt:lpstr>Rowhammer Defenses on ARM</vt:lpstr>
      <vt:lpstr>Rowhammer Defenses on ARM</vt:lpstr>
      <vt:lpstr>Rowhammer Defenses on ARM</vt:lpstr>
      <vt:lpstr>PowerPoint-presentatie</vt:lpstr>
      <vt:lpstr>Rowhammer Defenses on ARM</vt:lpstr>
      <vt:lpstr>Rowhammer Defenses on ARM</vt:lpstr>
      <vt:lpstr>PowerPoint-presentatie</vt:lpstr>
      <vt:lpstr>PowerPoint-presentatie</vt:lpstr>
      <vt:lpstr>PowerPoint-presentatie</vt:lpstr>
      <vt:lpstr>Rowhammer Defenses on ARM</vt:lpstr>
      <vt:lpstr>Rowhammer Defenses on ARM</vt:lpstr>
      <vt:lpstr>Rowhammer Defenses on ARM</vt:lpstr>
      <vt:lpstr>PowerPoint-presentatie</vt:lpstr>
      <vt:lpstr>Rampage: Rowhammer on Android Oreo</vt:lpstr>
      <vt:lpstr>Rampage Variants</vt:lpstr>
      <vt:lpstr>PowerPoint-presentatie</vt:lpstr>
      <vt:lpstr>GuardION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GuardION</vt:lpstr>
      <vt:lpstr>GuardION</vt:lpstr>
      <vt:lpstr>Benchmark apps found in Google Play</vt:lpstr>
      <vt:lpstr>GuardION Performance Overhead Relative performance (%) (higher is better)</vt:lpstr>
      <vt:lpstr>PowerPoint-presentatie</vt:lpstr>
      <vt:lpstr>Disclosure to Google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Dynamics of Innocent Flesh on the Bone: Code Reuse Ten Years Later</dc:title>
  <dc:creator>Administrator</dc:creator>
  <cp:lastModifiedBy>Administrator</cp:lastModifiedBy>
  <cp:revision>438</cp:revision>
  <dcterms:created xsi:type="dcterms:W3CDTF">2017-08-30T12:47:39Z</dcterms:created>
  <dcterms:modified xsi:type="dcterms:W3CDTF">2018-06-28T09:55:32Z</dcterms:modified>
</cp:coreProperties>
</file>